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4"/>
  </p:sldMasterIdLst>
  <p:notesMasterIdLst>
    <p:notesMasterId r:id="rId8"/>
  </p:notesMasterIdLst>
  <p:handoutMasterIdLst>
    <p:handoutMasterId r:id="rId9"/>
  </p:handoutMasterIdLst>
  <p:sldIdLst>
    <p:sldId id="346" r:id="rId5"/>
    <p:sldId id="347" r:id="rId6"/>
    <p:sldId id="362" r:id="rId7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orient="horz" pos="362" userDrawn="1">
          <p15:clr>
            <a:srgbClr val="A4A3A4"/>
          </p15:clr>
        </p15:guide>
        <p15:guide id="3" orient="horz" pos="1042" userDrawn="1">
          <p15:clr>
            <a:srgbClr val="A4A3A4"/>
          </p15:clr>
        </p15:guide>
        <p15:guide id="4" orient="horz" pos="923" userDrawn="1">
          <p15:clr>
            <a:srgbClr val="A4A3A4"/>
          </p15:clr>
        </p15:guide>
        <p15:guide id="5" orient="horz" pos="2907" userDrawn="1">
          <p15:clr>
            <a:srgbClr val="A4A3A4"/>
          </p15:clr>
        </p15:guide>
        <p15:guide id="6" orient="horz" pos="2845" userDrawn="1">
          <p15:clr>
            <a:srgbClr val="A4A3A4"/>
          </p15:clr>
        </p15:guide>
        <p15:guide id="7" orient="horz" pos="3083" userDrawn="1">
          <p15:clr>
            <a:srgbClr val="A4A3A4"/>
          </p15:clr>
        </p15:guide>
        <p15:guide id="8" orient="horz" pos="327" userDrawn="1">
          <p15:clr>
            <a:srgbClr val="A4A3A4"/>
          </p15:clr>
        </p15:guide>
        <p15:guide id="9" orient="horz" pos="905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725" userDrawn="1">
          <p15:clr>
            <a:srgbClr val="A4A3A4"/>
          </p15:clr>
        </p15:guide>
        <p15:guide id="12" pos="5216" userDrawn="1">
          <p15:clr>
            <a:srgbClr val="A4A3A4"/>
          </p15:clr>
        </p15:guide>
        <p15:guide id="13" pos="5511" userDrawn="1">
          <p15:clr>
            <a:srgbClr val="A4A3A4"/>
          </p15:clr>
        </p15:guide>
        <p15:guide id="14" pos="249" userDrawn="1">
          <p15:clr>
            <a:srgbClr val="A4A3A4"/>
          </p15:clr>
        </p15:guide>
        <p15:guide id="15" pos="1701" userDrawn="1">
          <p15:clr>
            <a:srgbClr val="A4A3A4"/>
          </p15:clr>
        </p15:guide>
        <p15:guide id="16" pos="4717" userDrawn="1">
          <p15:clr>
            <a:srgbClr val="A4A3A4"/>
          </p15:clr>
        </p15:guide>
        <p15:guide id="17" pos="405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65294"/>
    <a:srgbClr val="9B28B4"/>
    <a:srgbClr val="5B6770"/>
    <a:srgbClr val="000000"/>
    <a:srgbClr val="C1348B"/>
    <a:srgbClr val="BD3D97"/>
    <a:srgbClr val="7E3F98"/>
    <a:srgbClr val="4D56A5"/>
    <a:srgbClr val="D0D0D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A0FE8E-BBDB-4AA6-9A0D-B7578E294A1B}" v="1" dt="2019-10-07T12:03:54.8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77" autoAdjust="0"/>
    <p:restoredTop sz="94660"/>
  </p:normalViewPr>
  <p:slideViewPr>
    <p:cSldViewPr showGuides="1">
      <p:cViewPr varScale="1">
        <p:scale>
          <a:sx n="85" d="100"/>
          <a:sy n="85" d="100"/>
        </p:scale>
        <p:origin x="628" y="48"/>
      </p:cViewPr>
      <p:guideLst>
        <p:guide orient="horz" pos="1620"/>
        <p:guide orient="horz" pos="362"/>
        <p:guide orient="horz" pos="1042"/>
        <p:guide orient="horz" pos="923"/>
        <p:guide orient="horz" pos="2907"/>
        <p:guide orient="horz" pos="2845"/>
        <p:guide orient="horz" pos="3083"/>
        <p:guide orient="horz" pos="327"/>
        <p:guide orient="horz" pos="905"/>
        <p:guide pos="2880"/>
        <p:guide pos="725"/>
        <p:guide pos="5216"/>
        <p:guide pos="5511"/>
        <p:guide pos="249"/>
        <p:guide pos="1701"/>
        <p:guide pos="4717"/>
        <p:guide pos="40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744"/>
    </p:cViewPr>
  </p:sorterViewPr>
  <p:notesViewPr>
    <p:cSldViewPr>
      <p:cViewPr varScale="1">
        <p:scale>
          <a:sx n="120" d="100"/>
          <a:sy n="120" d="100"/>
        </p:scale>
        <p:origin x="496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IANCEAU, Sabine" userId="d4b143b2-d8ef-4eeb-af36-117d5cc5925b" providerId="ADAL" clId="{37A0FE8E-BBDB-4AA6-9A0D-B7578E294A1B}"/>
    <pc:docChg chg="modSld">
      <pc:chgData name="BRIANCEAU, Sabine" userId="d4b143b2-d8ef-4eeb-af36-117d5cc5925b" providerId="ADAL" clId="{37A0FE8E-BBDB-4AA6-9A0D-B7578E294A1B}" dt="2019-10-07T12:03:54.878" v="0"/>
      <pc:docMkLst>
        <pc:docMk/>
      </pc:docMkLst>
      <pc:sldChg chg="modSp">
        <pc:chgData name="BRIANCEAU, Sabine" userId="d4b143b2-d8ef-4eeb-af36-117d5cc5925b" providerId="ADAL" clId="{37A0FE8E-BBDB-4AA6-9A0D-B7578E294A1B}" dt="2019-10-07T12:03:54.878" v="0"/>
        <pc:sldMkLst>
          <pc:docMk/>
          <pc:sldMk cId="3728637208" sldId="347"/>
        </pc:sldMkLst>
        <pc:spChg chg="mod">
          <ac:chgData name="BRIANCEAU, Sabine" userId="d4b143b2-d8ef-4eeb-af36-117d5cc5925b" providerId="ADAL" clId="{37A0FE8E-BBDB-4AA6-9A0D-B7578E294A1B}" dt="2019-10-07T12:03:54.878" v="0"/>
          <ac:spMkLst>
            <pc:docMk/>
            <pc:sldMk cId="3728637208" sldId="347"/>
            <ac:spMk id="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736EFC-1E1D-45F4-A589-118CFBF91CDF}" type="datetimeFigureOut">
              <a:rPr lang="fr-FR" smtClean="0"/>
              <a:t>07/10/2019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93DE92-C87B-4156-A8B8-9976F7971452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11464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07/10/2019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8876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8420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uvert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777" y="962527"/>
            <a:ext cx="3218447" cy="3218447"/>
          </a:xfrm>
          <a:prstGeom prst="rect">
            <a:avLst/>
          </a:prstGeom>
        </p:spPr>
      </p:pic>
      <p:sp>
        <p:nvSpPr>
          <p:cNvPr id="11" name="ZoneTexte 10"/>
          <p:cNvSpPr txBox="1"/>
          <p:nvPr userDrawn="1"/>
        </p:nvSpPr>
        <p:spPr bwMode="gray">
          <a:xfrm>
            <a:off x="137426" y="4413444"/>
            <a:ext cx="4362566" cy="606578"/>
          </a:xfrm>
          <a:prstGeom prst="rect">
            <a:avLst/>
          </a:prstGeom>
          <a:noFill/>
        </p:spPr>
        <p:txBody>
          <a:bodyPr wrap="square" lIns="36000" tIns="36000" rIns="36000" bIns="36000" rtlCol="0" anchor="b" anchorCtr="0">
            <a:noAutofit/>
          </a:bodyPr>
          <a:lstStyle/>
          <a:p>
            <a:pPr algn="just"/>
            <a:r>
              <a:rPr lang="fr-FR" sz="600" dirty="0"/>
              <a:t>Ce document et les informations qu’il contient sont la propriété du groupe SFR. Il ne doit pas être utilisé à d’autres fins que celles pour lequel il a été établi et transmis. Il ne peut être ni reproduit ni divulgué à des tiers, en tout ou partie, sous quelque forme que ce soit, sans l’accord préalable exprès et écrit du</a:t>
            </a:r>
            <a:r>
              <a:rPr lang="fr-FR" sz="600" baseline="0" dirty="0"/>
              <a:t> groupe </a:t>
            </a:r>
            <a:r>
              <a:rPr lang="fr-FR" sz="600" dirty="0"/>
              <a:t>SFR.</a:t>
            </a: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7919"/>
          <a:stretch/>
        </p:blipFill>
        <p:spPr>
          <a:xfrm>
            <a:off x="227192" y="235248"/>
            <a:ext cx="933393" cy="1040358"/>
          </a:xfrm>
          <a:prstGeom prst="rect">
            <a:avLst/>
          </a:prstGeom>
        </p:spPr>
      </p:pic>
      <p:sp>
        <p:nvSpPr>
          <p:cNvPr id="23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131840" y="3156815"/>
            <a:ext cx="2916324" cy="855095"/>
          </a:xfrm>
        </p:spPr>
        <p:txBody>
          <a:bodyPr lIns="216000" rIns="72000" anchor="t" anchorCtr="0"/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900" b="1">
                <a:solidFill>
                  <a:schemeClr val="bg1"/>
                </a:solidFill>
              </a:defRPr>
            </a:lvl1pPr>
            <a:lvl2pPr mar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 sz="1100" b="1" baseline="0">
                <a:solidFill>
                  <a:schemeClr val="tx2"/>
                </a:solidFill>
              </a:defRPr>
            </a:lvl2pPr>
          </a:lstStyle>
          <a:p>
            <a:r>
              <a:rPr lang="fr-FR" dirty="0"/>
              <a:t>DIRECTION</a:t>
            </a:r>
          </a:p>
          <a:p>
            <a:r>
              <a:rPr lang="fr-FR" dirty="0"/>
              <a:t>NOM/PRÉNOM</a:t>
            </a:r>
          </a:p>
          <a:p>
            <a:r>
              <a:rPr lang="fr-FR" dirty="0"/>
              <a:t>TITRE</a:t>
            </a:r>
          </a:p>
        </p:txBody>
      </p:sp>
      <p:sp>
        <p:nvSpPr>
          <p:cNvPr id="24" name="Titre 17"/>
          <p:cNvSpPr>
            <a:spLocks noGrp="1"/>
          </p:cNvSpPr>
          <p:nvPr>
            <p:ph type="title" hasCustomPrompt="1"/>
          </p:nvPr>
        </p:nvSpPr>
        <p:spPr bwMode="gray">
          <a:xfrm>
            <a:off x="3131840" y="1095586"/>
            <a:ext cx="2916324" cy="1980220"/>
          </a:xfrm>
        </p:spPr>
        <p:txBody>
          <a:bodyPr lIns="216000" tIns="0" rIns="72000" anchor="b" anchorCtr="0"/>
          <a:lstStyle>
            <a:lvl1pPr>
              <a:defRPr sz="29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Gros 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3405E425-7D23-4FD6-BAAD-AD5F491CF2DB}" type="datetime1">
              <a:rPr lang="fr-FR" smtClean="0"/>
              <a:t>07/10/2019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20"/>
          </p:nvPr>
        </p:nvSpPr>
        <p:spPr>
          <a:xfrm>
            <a:off x="711200" y="4840407"/>
            <a:ext cx="7245176" cy="179615"/>
          </a:xfrm>
          <a:prstGeom prst="rect">
            <a:avLst/>
          </a:prstGeom>
        </p:spPr>
        <p:txBody>
          <a:bodyPr/>
          <a:lstStyle/>
          <a:p>
            <a:r>
              <a:rPr lang="fr-FR" dirty="0">
                <a:solidFill>
                  <a:srgbClr val="1A171B"/>
                </a:solidFill>
              </a:rPr>
              <a:t>TITRE PRÉSENTATION – AUTEUR - DIRECTION</a:t>
            </a:r>
            <a:endParaRPr lang="en-GB" dirty="0">
              <a:solidFill>
                <a:srgbClr val="1A171B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04993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- Titre, texte e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971600" y="411957"/>
            <a:ext cx="7776864" cy="580500"/>
          </a:xfrm>
        </p:spPr>
        <p:txBody>
          <a:bodyPr lIns="36000" tIns="36000" rIns="36000" bIns="36000" anchor="ctr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91658" y="411956"/>
            <a:ext cx="576000" cy="576000"/>
          </a:xfrm>
          <a:solidFill>
            <a:srgbClr val="4D56A5"/>
          </a:solidFill>
        </p:spPr>
        <p:txBody>
          <a:bodyPr bIns="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525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9" hasCustomPrompt="1"/>
          </p:nvPr>
        </p:nvSpPr>
        <p:spPr bwMode="gray">
          <a:xfrm>
            <a:off x="5004048" y="1329928"/>
            <a:ext cx="3744666" cy="3186113"/>
          </a:xfrm>
        </p:spPr>
        <p:txBody>
          <a:bodyPr/>
          <a:lstStyle>
            <a:lvl1pPr>
              <a:buClr>
                <a:srgbClr val="4D56A5"/>
              </a:buClr>
              <a:defRPr/>
            </a:lvl1pPr>
            <a:lvl2pPr>
              <a:buClr>
                <a:srgbClr val="4D56A5"/>
              </a:buClr>
              <a:defRPr/>
            </a:lvl2pPr>
            <a:lvl3pPr>
              <a:buClr>
                <a:srgbClr val="4D56A5"/>
              </a:buClr>
              <a:defRPr/>
            </a:lvl3pPr>
            <a:lvl4pPr>
              <a:buClr>
                <a:srgbClr val="4D56A5"/>
              </a:buClr>
              <a:defRPr baseline="0"/>
            </a:lvl4pPr>
            <a:lvl5pPr>
              <a:buClr>
                <a:srgbClr val="4D56A5"/>
              </a:buClr>
              <a:defRPr/>
            </a:lvl5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11" name="Espace réservé pour une image  10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971600" y="1327563"/>
            <a:ext cx="3744416" cy="3188478"/>
          </a:xfrm>
        </p:spPr>
        <p:txBody>
          <a:bodyPr tIns="900000" anchor="ctr" anchorCtr="0"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/>
            </a:lvl1pPr>
          </a:lstStyle>
          <a:p>
            <a:r>
              <a:rPr lang="fr-FR" noProof="0" dirty="0"/>
              <a:t>Sélectionner l’icône pour insérer une image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676456" y="4724891"/>
            <a:ext cx="360040" cy="367139"/>
          </a:xfrm>
          <a:prstGeom prst="rect">
            <a:avLst/>
          </a:prstGeom>
        </p:spPr>
        <p:txBody>
          <a:bodyPr vert="horz" lIns="36000" tIns="36000" rIns="36000" bIns="3600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7956376" y="4724891"/>
            <a:ext cx="669003" cy="365125"/>
          </a:xfrm>
          <a:prstGeom prst="rect">
            <a:avLst/>
          </a:prstGeom>
        </p:spPr>
        <p:txBody>
          <a:bodyPr vert="horz" lIns="36000" tIns="36000" rIns="36000" bIns="36000" rtlCol="0" anchor="t" anchorCtr="0"/>
          <a:lstStyle>
            <a:lvl1pPr algn="r">
              <a:defRPr lang="fr-FR" sz="600" kern="1200" cap="all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770525F-0092-4D5A-A70E-B6CC7D73AA4A}" type="datetime1">
              <a:rPr lang="fr-FR" smtClean="0"/>
              <a:t>07/10/2019</a:t>
            </a:fld>
            <a:endParaRPr lang="fr-FR" dirty="0"/>
          </a:p>
        </p:txBody>
      </p:sp>
      <p:sp>
        <p:nvSpPr>
          <p:cNvPr id="16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11200" y="4840407"/>
            <a:ext cx="7245176" cy="179615"/>
          </a:xfrm>
          <a:prstGeom prst="rect">
            <a:avLst/>
          </a:prstGeom>
        </p:spPr>
        <p:txBody>
          <a:bodyPr vert="horz" lIns="36000" tIns="36000" rIns="36000" bIns="3600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>
                <a:solidFill>
                  <a:srgbClr val="1A171B"/>
                </a:solidFill>
              </a:rPr>
              <a:t>TITRE PRÉSENTATION – AUTEUR - DIRECTION</a:t>
            </a:r>
            <a:endParaRPr lang="en-GB" dirty="0">
              <a:solidFill>
                <a:srgbClr val="1A171B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91" y="4684851"/>
            <a:ext cx="1152127" cy="30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462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612">
          <p15:clr>
            <a:srgbClr val="FBAE40"/>
          </p15:clr>
        </p15:guide>
        <p15:guide id="3" pos="306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- 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971600" y="411957"/>
            <a:ext cx="7776864" cy="580500"/>
          </a:xfrm>
        </p:spPr>
        <p:txBody>
          <a:bodyPr lIns="36000" tIns="36000" rIns="36000" bIns="36000" anchor="ctr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91658" y="411956"/>
            <a:ext cx="576000" cy="576000"/>
          </a:xfrm>
          <a:solidFill>
            <a:srgbClr val="7E3F98"/>
          </a:solidFill>
        </p:spPr>
        <p:txBody>
          <a:bodyPr bIns="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525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10" name="Espace réservé du contenu 2"/>
          <p:cNvSpPr>
            <a:spLocks noGrp="1"/>
          </p:cNvSpPr>
          <p:nvPr>
            <p:ph idx="15" hasCustomPrompt="1"/>
          </p:nvPr>
        </p:nvSpPr>
        <p:spPr bwMode="gray">
          <a:xfrm>
            <a:off x="971600" y="1329928"/>
            <a:ext cx="7777114" cy="3186113"/>
          </a:xfrm>
        </p:spPr>
        <p:txBody>
          <a:bodyPr/>
          <a:lstStyle>
            <a:lvl1pPr>
              <a:buClr>
                <a:srgbClr val="7E3F98"/>
              </a:buClr>
              <a:defRPr/>
            </a:lvl1pPr>
            <a:lvl2pPr>
              <a:buClr>
                <a:srgbClr val="7E3F98"/>
              </a:buClr>
              <a:defRPr/>
            </a:lvl2pPr>
            <a:lvl3pPr>
              <a:buClr>
                <a:srgbClr val="7E3F98"/>
              </a:buClr>
              <a:defRPr/>
            </a:lvl3pPr>
            <a:lvl4pPr>
              <a:buClr>
                <a:srgbClr val="7E3F98"/>
              </a:buClr>
              <a:defRPr baseline="0"/>
            </a:lvl4pPr>
            <a:lvl5pPr>
              <a:buClr>
                <a:srgbClr val="7E3F98"/>
              </a:buClr>
              <a:defRPr/>
            </a:lvl5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676456" y="4724891"/>
            <a:ext cx="360040" cy="367139"/>
          </a:xfrm>
          <a:prstGeom prst="rect">
            <a:avLst/>
          </a:prstGeom>
        </p:spPr>
        <p:txBody>
          <a:bodyPr vert="horz" lIns="36000" tIns="36000" rIns="36000" bIns="3600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77494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612">
          <p15:clr>
            <a:srgbClr val="FBAE40"/>
          </p15:clr>
        </p15:guide>
        <p15:guide id="3" pos="551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- 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971600" y="411957"/>
            <a:ext cx="7776864" cy="580500"/>
          </a:xfrm>
        </p:spPr>
        <p:txBody>
          <a:bodyPr lIns="36000" tIns="36000" rIns="36000" bIns="36000" anchor="ctr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91658" y="411956"/>
            <a:ext cx="576000" cy="576000"/>
          </a:xfrm>
          <a:solidFill>
            <a:srgbClr val="7E3F98"/>
          </a:solidFill>
        </p:spPr>
        <p:txBody>
          <a:bodyPr bIns="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525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10" name="Espace réservé du contenu 2"/>
          <p:cNvSpPr>
            <a:spLocks noGrp="1"/>
          </p:cNvSpPr>
          <p:nvPr>
            <p:ph idx="15" hasCustomPrompt="1"/>
          </p:nvPr>
        </p:nvSpPr>
        <p:spPr bwMode="gray">
          <a:xfrm>
            <a:off x="971600" y="1329928"/>
            <a:ext cx="3744416" cy="3186113"/>
          </a:xfrm>
        </p:spPr>
        <p:txBody>
          <a:bodyPr/>
          <a:lstStyle>
            <a:lvl1pPr>
              <a:buClr>
                <a:srgbClr val="7E3F98"/>
              </a:buClr>
              <a:defRPr/>
            </a:lvl1pPr>
            <a:lvl2pPr>
              <a:buClr>
                <a:srgbClr val="7E3F98"/>
              </a:buClr>
              <a:defRPr/>
            </a:lvl2pPr>
            <a:lvl3pPr>
              <a:buClr>
                <a:srgbClr val="7E3F98"/>
              </a:buClr>
              <a:defRPr/>
            </a:lvl3pPr>
            <a:lvl4pPr>
              <a:buClr>
                <a:srgbClr val="7E3F98"/>
              </a:buClr>
              <a:defRPr baseline="0"/>
            </a:lvl4pPr>
            <a:lvl5pPr>
              <a:buClr>
                <a:srgbClr val="7E3F98"/>
              </a:buClr>
              <a:defRPr/>
            </a:lvl5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9" hasCustomPrompt="1"/>
          </p:nvPr>
        </p:nvSpPr>
        <p:spPr bwMode="gray">
          <a:xfrm>
            <a:off x="5004048" y="1329928"/>
            <a:ext cx="3744666" cy="3186113"/>
          </a:xfrm>
        </p:spPr>
        <p:txBody>
          <a:bodyPr/>
          <a:lstStyle>
            <a:lvl1pPr>
              <a:buClr>
                <a:srgbClr val="7E3F98"/>
              </a:buClr>
              <a:defRPr/>
            </a:lvl1pPr>
            <a:lvl2pPr>
              <a:buClr>
                <a:srgbClr val="7E3F98"/>
              </a:buClr>
              <a:defRPr/>
            </a:lvl2pPr>
            <a:lvl3pPr>
              <a:buClr>
                <a:srgbClr val="7E3F98"/>
              </a:buClr>
              <a:defRPr/>
            </a:lvl3pPr>
            <a:lvl4pPr>
              <a:buClr>
                <a:srgbClr val="7E3F98"/>
              </a:buClr>
              <a:defRPr baseline="0"/>
            </a:lvl4pPr>
            <a:lvl5pPr>
              <a:buClr>
                <a:srgbClr val="7E3F98"/>
              </a:buClr>
              <a:defRPr/>
            </a:lvl5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676456" y="4724891"/>
            <a:ext cx="360040" cy="367139"/>
          </a:xfrm>
          <a:prstGeom prst="rect">
            <a:avLst/>
          </a:prstGeom>
        </p:spPr>
        <p:txBody>
          <a:bodyPr vert="horz" lIns="36000" tIns="36000" rIns="36000" bIns="3600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03161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612">
          <p15:clr>
            <a:srgbClr val="FBAE40"/>
          </p15:clr>
        </p15:guide>
        <p15:guide id="3" pos="306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- 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971600" y="411957"/>
            <a:ext cx="7776864" cy="580500"/>
          </a:xfrm>
        </p:spPr>
        <p:txBody>
          <a:bodyPr lIns="36000" tIns="36000" rIns="36000" bIns="36000" anchor="ctr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91658" y="411956"/>
            <a:ext cx="576000" cy="576000"/>
          </a:xfrm>
          <a:solidFill>
            <a:srgbClr val="7E3F98"/>
          </a:solidFill>
        </p:spPr>
        <p:txBody>
          <a:bodyPr bIns="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525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11" name="Espace réservé du tableau 18"/>
          <p:cNvSpPr>
            <a:spLocks noGrp="1"/>
          </p:cNvSpPr>
          <p:nvPr>
            <p:ph type="tbl" sz="quarter" idx="19" hasCustomPrompt="1"/>
          </p:nvPr>
        </p:nvSpPr>
        <p:spPr bwMode="gray">
          <a:xfrm>
            <a:off x="971600" y="1329928"/>
            <a:ext cx="7777115" cy="2753990"/>
          </a:xfrm>
        </p:spPr>
        <p:txBody>
          <a:bodyPr tIns="900000" anchor="ctr" anchorCtr="0"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 baseline="0"/>
            </a:lvl1pPr>
          </a:lstStyle>
          <a:p>
            <a:r>
              <a:rPr lang="fr-FR" noProof="0" dirty="0"/>
              <a:t>Sélectionner l’icône pour insérer un tableau</a:t>
            </a:r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676456" y="4724891"/>
            <a:ext cx="360040" cy="367139"/>
          </a:xfrm>
          <a:prstGeom prst="rect">
            <a:avLst/>
          </a:prstGeom>
        </p:spPr>
        <p:txBody>
          <a:bodyPr vert="horz" lIns="36000" tIns="36000" rIns="36000" bIns="3600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60895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612">
          <p15:clr>
            <a:srgbClr val="FBAE40"/>
          </p15:clr>
        </p15:guide>
        <p15:guide id="3" pos="306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 - Titre, texte e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971600" y="411957"/>
            <a:ext cx="7776864" cy="580500"/>
          </a:xfrm>
        </p:spPr>
        <p:txBody>
          <a:bodyPr lIns="36000" tIns="36000" rIns="36000" bIns="36000" anchor="ctr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91658" y="411956"/>
            <a:ext cx="576000" cy="576000"/>
          </a:xfrm>
          <a:solidFill>
            <a:srgbClr val="7E3F98"/>
          </a:solidFill>
        </p:spPr>
        <p:txBody>
          <a:bodyPr bIns="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525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9" hasCustomPrompt="1"/>
          </p:nvPr>
        </p:nvSpPr>
        <p:spPr bwMode="gray">
          <a:xfrm>
            <a:off x="5004048" y="1329928"/>
            <a:ext cx="3744666" cy="3186113"/>
          </a:xfrm>
        </p:spPr>
        <p:txBody>
          <a:bodyPr/>
          <a:lstStyle>
            <a:lvl1pPr>
              <a:buClr>
                <a:srgbClr val="7E3F98"/>
              </a:buClr>
              <a:defRPr/>
            </a:lvl1pPr>
            <a:lvl2pPr>
              <a:buClr>
                <a:srgbClr val="7E3F98"/>
              </a:buClr>
              <a:defRPr/>
            </a:lvl2pPr>
            <a:lvl3pPr>
              <a:buClr>
                <a:srgbClr val="7E3F98"/>
              </a:buClr>
              <a:defRPr/>
            </a:lvl3pPr>
            <a:lvl4pPr>
              <a:buClr>
                <a:srgbClr val="7E3F98"/>
              </a:buClr>
              <a:defRPr baseline="0"/>
            </a:lvl4pPr>
            <a:lvl5pPr>
              <a:buClr>
                <a:srgbClr val="7E3F98"/>
              </a:buClr>
              <a:defRPr/>
            </a:lvl5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11" name="Espace réservé pour une image  10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971600" y="1327563"/>
            <a:ext cx="3744416" cy="3188478"/>
          </a:xfrm>
        </p:spPr>
        <p:txBody>
          <a:bodyPr tIns="900000" anchor="ctr" anchorCtr="0"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/>
            </a:lvl1pPr>
          </a:lstStyle>
          <a:p>
            <a:r>
              <a:rPr lang="fr-FR" noProof="0" dirty="0"/>
              <a:t>Sélectionner l’icône pour insérer une image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676456" y="4724891"/>
            <a:ext cx="360040" cy="367139"/>
          </a:xfrm>
          <a:prstGeom prst="rect">
            <a:avLst/>
          </a:prstGeom>
        </p:spPr>
        <p:txBody>
          <a:bodyPr vert="horz" lIns="36000" tIns="36000" rIns="36000" bIns="3600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85689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612">
          <p15:clr>
            <a:srgbClr val="FBAE40"/>
          </p15:clr>
        </p15:guide>
        <p15:guide id="3" pos="306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 - 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971600" y="411957"/>
            <a:ext cx="7776864" cy="580500"/>
          </a:xfrm>
        </p:spPr>
        <p:txBody>
          <a:bodyPr lIns="36000" tIns="36000" rIns="36000" bIns="36000" anchor="ctr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91658" y="411956"/>
            <a:ext cx="576000" cy="576000"/>
          </a:xfrm>
          <a:solidFill>
            <a:srgbClr val="BD3D97"/>
          </a:solidFill>
        </p:spPr>
        <p:txBody>
          <a:bodyPr bIns="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525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10" name="Espace réservé du contenu 2"/>
          <p:cNvSpPr>
            <a:spLocks noGrp="1"/>
          </p:cNvSpPr>
          <p:nvPr>
            <p:ph idx="15" hasCustomPrompt="1"/>
          </p:nvPr>
        </p:nvSpPr>
        <p:spPr bwMode="gray">
          <a:xfrm>
            <a:off x="971600" y="1329928"/>
            <a:ext cx="7777114" cy="3186113"/>
          </a:xfrm>
        </p:spPr>
        <p:txBody>
          <a:bodyPr/>
          <a:lstStyle>
            <a:lvl1pPr>
              <a:buClr>
                <a:srgbClr val="BD3D97"/>
              </a:buClr>
              <a:defRPr/>
            </a:lvl1pPr>
            <a:lvl2pPr>
              <a:buClr>
                <a:srgbClr val="BD3D97"/>
              </a:buClr>
              <a:defRPr/>
            </a:lvl2pPr>
            <a:lvl3pPr>
              <a:buClr>
                <a:srgbClr val="BD3D97"/>
              </a:buClr>
              <a:defRPr/>
            </a:lvl3pPr>
            <a:lvl4pPr>
              <a:buClr>
                <a:srgbClr val="BD3D97"/>
              </a:buClr>
              <a:defRPr baseline="0"/>
            </a:lvl4pPr>
            <a:lvl5pPr>
              <a:buClr>
                <a:srgbClr val="BD3D97"/>
              </a:buClr>
              <a:defRPr/>
            </a:lvl5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676456" y="4724891"/>
            <a:ext cx="360040" cy="367139"/>
          </a:xfrm>
          <a:prstGeom prst="rect">
            <a:avLst/>
          </a:prstGeom>
        </p:spPr>
        <p:txBody>
          <a:bodyPr vert="horz" lIns="36000" tIns="36000" rIns="36000" bIns="3600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7956376" y="4724891"/>
            <a:ext cx="669003" cy="365125"/>
          </a:xfrm>
          <a:prstGeom prst="rect">
            <a:avLst/>
          </a:prstGeom>
        </p:spPr>
        <p:txBody>
          <a:bodyPr vert="horz" lIns="36000" tIns="36000" rIns="36000" bIns="36000" rtlCol="0" anchor="t" anchorCtr="0"/>
          <a:lstStyle>
            <a:lvl1pPr algn="r">
              <a:defRPr lang="fr-FR" sz="600" kern="1200" cap="all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AB17FB51-5C09-44A2-93E8-AFC4F16C2F75}" type="datetime1">
              <a:rPr lang="fr-FR" smtClean="0"/>
              <a:t>07/10/2019</a:t>
            </a:fld>
            <a:endParaRPr lang="fr-FR" dirty="0"/>
          </a:p>
        </p:txBody>
      </p:sp>
      <p:sp>
        <p:nvSpPr>
          <p:cNvPr id="15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11200" y="4840407"/>
            <a:ext cx="7245176" cy="179615"/>
          </a:xfrm>
          <a:prstGeom prst="rect">
            <a:avLst/>
          </a:prstGeom>
        </p:spPr>
        <p:txBody>
          <a:bodyPr vert="horz" lIns="36000" tIns="36000" rIns="36000" bIns="3600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>
                <a:solidFill>
                  <a:srgbClr val="1A171B"/>
                </a:solidFill>
              </a:rPr>
              <a:t>TITRE PRÉSENTATION – AUTEUR - DIRECTION</a:t>
            </a:r>
            <a:endParaRPr lang="en-GB" dirty="0">
              <a:solidFill>
                <a:srgbClr val="1A171B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91" y="4684851"/>
            <a:ext cx="1152127" cy="30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2113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612">
          <p15:clr>
            <a:srgbClr val="FBAE40"/>
          </p15:clr>
        </p15:guide>
        <p15:guide id="3" pos="551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 - 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971600" y="411957"/>
            <a:ext cx="7776864" cy="580500"/>
          </a:xfrm>
        </p:spPr>
        <p:txBody>
          <a:bodyPr lIns="36000" tIns="36000" rIns="36000" bIns="36000" anchor="ctr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91658" y="411956"/>
            <a:ext cx="576000" cy="576000"/>
          </a:xfrm>
          <a:solidFill>
            <a:srgbClr val="BD3D97"/>
          </a:solidFill>
        </p:spPr>
        <p:txBody>
          <a:bodyPr bIns="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525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10" name="Espace réservé du contenu 2"/>
          <p:cNvSpPr>
            <a:spLocks noGrp="1"/>
          </p:cNvSpPr>
          <p:nvPr>
            <p:ph idx="15" hasCustomPrompt="1"/>
          </p:nvPr>
        </p:nvSpPr>
        <p:spPr bwMode="gray">
          <a:xfrm>
            <a:off x="971600" y="1329928"/>
            <a:ext cx="3744416" cy="3186113"/>
          </a:xfrm>
        </p:spPr>
        <p:txBody>
          <a:bodyPr/>
          <a:lstStyle>
            <a:lvl1pPr>
              <a:buClr>
                <a:srgbClr val="BD3D97"/>
              </a:buClr>
              <a:defRPr/>
            </a:lvl1pPr>
            <a:lvl2pPr>
              <a:buClr>
                <a:srgbClr val="BD3D97"/>
              </a:buClr>
              <a:defRPr/>
            </a:lvl2pPr>
            <a:lvl3pPr>
              <a:buClr>
                <a:srgbClr val="BD3D97"/>
              </a:buClr>
              <a:defRPr/>
            </a:lvl3pPr>
            <a:lvl4pPr>
              <a:buClr>
                <a:srgbClr val="BD3D97"/>
              </a:buClr>
              <a:defRPr baseline="0"/>
            </a:lvl4pPr>
            <a:lvl5pPr>
              <a:buClr>
                <a:srgbClr val="BD3D97"/>
              </a:buClr>
              <a:defRPr/>
            </a:lvl5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9" hasCustomPrompt="1"/>
          </p:nvPr>
        </p:nvSpPr>
        <p:spPr bwMode="gray">
          <a:xfrm>
            <a:off x="5004048" y="1329928"/>
            <a:ext cx="3744666" cy="3186113"/>
          </a:xfrm>
        </p:spPr>
        <p:txBody>
          <a:bodyPr/>
          <a:lstStyle>
            <a:lvl1pPr>
              <a:buClr>
                <a:srgbClr val="BD3D97"/>
              </a:buClr>
              <a:defRPr/>
            </a:lvl1pPr>
            <a:lvl2pPr>
              <a:buClr>
                <a:srgbClr val="BD3D97"/>
              </a:buClr>
              <a:defRPr/>
            </a:lvl2pPr>
            <a:lvl3pPr>
              <a:buClr>
                <a:srgbClr val="BD3D97"/>
              </a:buClr>
              <a:defRPr/>
            </a:lvl3pPr>
            <a:lvl4pPr>
              <a:buClr>
                <a:srgbClr val="BD3D97"/>
              </a:buClr>
              <a:defRPr baseline="0"/>
            </a:lvl4pPr>
            <a:lvl5pPr>
              <a:buClr>
                <a:srgbClr val="BD3D97"/>
              </a:buClr>
              <a:defRPr/>
            </a:lvl5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676456" y="4724891"/>
            <a:ext cx="360040" cy="367139"/>
          </a:xfrm>
          <a:prstGeom prst="rect">
            <a:avLst/>
          </a:prstGeom>
        </p:spPr>
        <p:txBody>
          <a:bodyPr vert="horz" lIns="36000" tIns="36000" rIns="36000" bIns="3600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7956376" y="4724891"/>
            <a:ext cx="669003" cy="365125"/>
          </a:xfrm>
          <a:prstGeom prst="rect">
            <a:avLst/>
          </a:prstGeom>
        </p:spPr>
        <p:txBody>
          <a:bodyPr vert="horz" lIns="36000" tIns="36000" rIns="36000" bIns="36000" rtlCol="0" anchor="t" anchorCtr="0"/>
          <a:lstStyle>
            <a:lvl1pPr algn="r">
              <a:defRPr lang="fr-FR" sz="600" kern="1200" cap="all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A6009B6-D561-4FE9-8A53-CA8F7664B9F4}" type="datetime1">
              <a:rPr lang="fr-FR" smtClean="0"/>
              <a:t>07/10/2019</a:t>
            </a:fld>
            <a:endParaRPr lang="fr-FR" dirty="0"/>
          </a:p>
        </p:txBody>
      </p:sp>
      <p:sp>
        <p:nvSpPr>
          <p:cNvPr id="16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11200" y="4840407"/>
            <a:ext cx="7245176" cy="179615"/>
          </a:xfrm>
          <a:prstGeom prst="rect">
            <a:avLst/>
          </a:prstGeom>
        </p:spPr>
        <p:txBody>
          <a:bodyPr vert="horz" lIns="36000" tIns="36000" rIns="36000" bIns="3600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>
                <a:solidFill>
                  <a:srgbClr val="1A171B"/>
                </a:solidFill>
              </a:rPr>
              <a:t>TITRE PRÉSENTATION – AUTEUR - DIRECTION</a:t>
            </a:r>
            <a:endParaRPr lang="en-GB" dirty="0">
              <a:solidFill>
                <a:srgbClr val="1A171B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91" y="4684851"/>
            <a:ext cx="1152127" cy="30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064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612">
          <p15:clr>
            <a:srgbClr val="FBAE40"/>
          </p15:clr>
        </p15:guide>
        <p15:guide id="3" pos="306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 - 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971600" y="411957"/>
            <a:ext cx="7776864" cy="580500"/>
          </a:xfrm>
        </p:spPr>
        <p:txBody>
          <a:bodyPr lIns="36000" tIns="36000" rIns="36000" bIns="36000" anchor="ctr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91658" y="411956"/>
            <a:ext cx="576000" cy="576000"/>
          </a:xfrm>
          <a:solidFill>
            <a:srgbClr val="BD3D97"/>
          </a:solidFill>
        </p:spPr>
        <p:txBody>
          <a:bodyPr bIns="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525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11" name="Espace réservé du tableau 18"/>
          <p:cNvSpPr>
            <a:spLocks noGrp="1"/>
          </p:cNvSpPr>
          <p:nvPr>
            <p:ph type="tbl" sz="quarter" idx="19" hasCustomPrompt="1"/>
          </p:nvPr>
        </p:nvSpPr>
        <p:spPr bwMode="gray">
          <a:xfrm>
            <a:off x="971600" y="1329928"/>
            <a:ext cx="7777115" cy="2753990"/>
          </a:xfrm>
        </p:spPr>
        <p:txBody>
          <a:bodyPr tIns="900000" anchor="ctr" anchorCtr="0"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 baseline="0"/>
            </a:lvl1pPr>
          </a:lstStyle>
          <a:p>
            <a:r>
              <a:rPr lang="fr-FR" noProof="0" dirty="0"/>
              <a:t>Sélectionner l’icône pour insérer un tableau</a:t>
            </a:r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676456" y="4724891"/>
            <a:ext cx="360040" cy="367139"/>
          </a:xfrm>
          <a:prstGeom prst="rect">
            <a:avLst/>
          </a:prstGeom>
        </p:spPr>
        <p:txBody>
          <a:bodyPr vert="horz" lIns="36000" tIns="36000" rIns="36000" bIns="3600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7956376" y="4724891"/>
            <a:ext cx="669003" cy="365125"/>
          </a:xfrm>
          <a:prstGeom prst="rect">
            <a:avLst/>
          </a:prstGeom>
        </p:spPr>
        <p:txBody>
          <a:bodyPr vert="horz" lIns="36000" tIns="36000" rIns="36000" bIns="36000" rtlCol="0" anchor="t" anchorCtr="0"/>
          <a:lstStyle>
            <a:lvl1pPr algn="r">
              <a:defRPr lang="fr-FR" sz="600" kern="1200" cap="all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5E51DE6E-FB82-4629-9690-9121ECE60598}" type="datetime1">
              <a:rPr lang="fr-FR" smtClean="0"/>
              <a:t>07/10/2019</a:t>
            </a:fld>
            <a:endParaRPr lang="fr-FR" dirty="0"/>
          </a:p>
        </p:txBody>
      </p:sp>
      <p:sp>
        <p:nvSpPr>
          <p:cNvPr id="15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11200" y="4840407"/>
            <a:ext cx="7245176" cy="179615"/>
          </a:xfrm>
          <a:prstGeom prst="rect">
            <a:avLst/>
          </a:prstGeom>
        </p:spPr>
        <p:txBody>
          <a:bodyPr vert="horz" lIns="36000" tIns="36000" rIns="36000" bIns="3600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>
                <a:solidFill>
                  <a:srgbClr val="1A171B"/>
                </a:solidFill>
              </a:rPr>
              <a:t>TITRE PRÉSENTATION – AUTEUR - DIRECTION</a:t>
            </a:r>
            <a:endParaRPr lang="en-GB" dirty="0">
              <a:solidFill>
                <a:srgbClr val="1A171B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91" y="4684851"/>
            <a:ext cx="1152127" cy="30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199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612">
          <p15:clr>
            <a:srgbClr val="FBAE40"/>
          </p15:clr>
        </p15:guide>
        <p15:guide id="3" pos="306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 - Titre, texte e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971600" y="411957"/>
            <a:ext cx="7776864" cy="580500"/>
          </a:xfrm>
        </p:spPr>
        <p:txBody>
          <a:bodyPr lIns="36000" tIns="36000" rIns="36000" bIns="36000" anchor="ctr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91658" y="411956"/>
            <a:ext cx="576000" cy="576000"/>
          </a:xfrm>
          <a:solidFill>
            <a:srgbClr val="BD3D97"/>
          </a:solidFill>
        </p:spPr>
        <p:txBody>
          <a:bodyPr bIns="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525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9" hasCustomPrompt="1"/>
          </p:nvPr>
        </p:nvSpPr>
        <p:spPr bwMode="gray">
          <a:xfrm>
            <a:off x="5004048" y="1329928"/>
            <a:ext cx="3744666" cy="3186113"/>
          </a:xfrm>
        </p:spPr>
        <p:txBody>
          <a:bodyPr/>
          <a:lstStyle>
            <a:lvl1pPr>
              <a:buClr>
                <a:srgbClr val="BD3D97"/>
              </a:buClr>
              <a:defRPr/>
            </a:lvl1pPr>
            <a:lvl2pPr>
              <a:buClr>
                <a:srgbClr val="BD3D97"/>
              </a:buClr>
              <a:defRPr/>
            </a:lvl2pPr>
            <a:lvl3pPr>
              <a:buClr>
                <a:srgbClr val="BD3D97"/>
              </a:buClr>
              <a:defRPr/>
            </a:lvl3pPr>
            <a:lvl4pPr>
              <a:buClr>
                <a:srgbClr val="BD3D97"/>
              </a:buClr>
              <a:defRPr baseline="0"/>
            </a:lvl4pPr>
            <a:lvl5pPr>
              <a:buClr>
                <a:srgbClr val="BD3D97"/>
              </a:buClr>
              <a:defRPr/>
            </a:lvl5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11" name="Espace réservé pour une image  10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971600" y="1327563"/>
            <a:ext cx="3744416" cy="3188478"/>
          </a:xfrm>
        </p:spPr>
        <p:txBody>
          <a:bodyPr tIns="900000" anchor="ctr" anchorCtr="0"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/>
            </a:lvl1pPr>
          </a:lstStyle>
          <a:p>
            <a:r>
              <a:rPr lang="fr-FR" noProof="0" dirty="0"/>
              <a:t>Sélectionner l’icône pour insérer une image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676456" y="4724891"/>
            <a:ext cx="360040" cy="367139"/>
          </a:xfrm>
          <a:prstGeom prst="rect">
            <a:avLst/>
          </a:prstGeom>
        </p:spPr>
        <p:txBody>
          <a:bodyPr vert="horz" lIns="36000" tIns="36000" rIns="36000" bIns="3600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03873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612">
          <p15:clr>
            <a:srgbClr val="FBAE40"/>
          </p15:clr>
        </p15:guide>
        <p15:guide id="3" pos="306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fld id="{3405E425-7D23-4FD6-BAAD-AD5F491CF2DB}" type="datetime1">
              <a:rPr lang="fr-FR" smtClean="0"/>
              <a:t>07/10/2019</a:t>
            </a:fld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20"/>
          </p:nvPr>
        </p:nvSpPr>
        <p:spPr>
          <a:xfrm>
            <a:off x="711200" y="4840407"/>
            <a:ext cx="7245176" cy="179615"/>
          </a:xfrm>
          <a:prstGeom prst="rect">
            <a:avLst/>
          </a:prstGeom>
        </p:spPr>
        <p:txBody>
          <a:bodyPr/>
          <a:lstStyle/>
          <a:p>
            <a:r>
              <a:rPr lang="fr-FR" dirty="0">
                <a:solidFill>
                  <a:srgbClr val="1A171B"/>
                </a:solidFill>
              </a:rPr>
              <a:t>TITRE PRÉSENTATION – AUTEUR - DIRECTION</a:t>
            </a:r>
            <a:endParaRPr lang="en-GB" dirty="0">
              <a:solidFill>
                <a:srgbClr val="1A171B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777" y="962527"/>
            <a:ext cx="3218447" cy="3218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872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B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587" y="446337"/>
            <a:ext cx="4250826" cy="4250826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 bwMode="gray">
          <a:xfrm>
            <a:off x="2915816" y="2195084"/>
            <a:ext cx="3312368" cy="972107"/>
          </a:xfrm>
        </p:spPr>
        <p:txBody>
          <a:bodyPr lIns="288000" tIns="0" rIns="72000" anchor="b" anchorCtr="0"/>
          <a:lstStyle>
            <a:lvl1pPr>
              <a:lnSpc>
                <a:spcPct val="80000"/>
              </a:lnSpc>
              <a:defRPr sz="24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915816" y="3237914"/>
            <a:ext cx="3312368" cy="990020"/>
          </a:xfrm>
        </p:spPr>
        <p:txBody>
          <a:bodyPr lIns="288000" rIns="72000" anchor="t" anchorCtr="0"/>
          <a:lstStyle>
            <a:lvl1pPr marL="0" indent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050" b="0" baseline="0">
                <a:solidFill>
                  <a:schemeClr val="tx1"/>
                </a:solidFill>
              </a:defRPr>
            </a:lvl1pPr>
            <a:lvl2pPr mar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defRPr sz="1100" b="1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fr-FR" noProof="0" dirty="0"/>
              <a:t>Sous-titre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915816" y="1078960"/>
            <a:ext cx="1548444" cy="1080120"/>
          </a:xfrm>
        </p:spPr>
        <p:txBody>
          <a:bodyPr lIns="288000" anchor="b" anchorCtr="0"/>
          <a:lstStyle>
            <a:lvl1pPr>
              <a:defRPr sz="6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0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5042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 bwMode="gray">
          <a:xfrm>
            <a:off x="863600" y="126835"/>
            <a:ext cx="7416800" cy="243026"/>
          </a:xfrm>
        </p:spPr>
        <p:txBody>
          <a:bodyPr tIns="0" anchor="b" anchorCtr="0"/>
          <a:lstStyle>
            <a:lvl1pPr algn="ctr">
              <a:defRPr sz="638" b="1"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cxnSp>
        <p:nvCxnSpPr>
          <p:cNvPr id="7" name="Connecteur droit 6"/>
          <p:cNvCxnSpPr/>
          <p:nvPr userDrawn="1"/>
        </p:nvCxnSpPr>
        <p:spPr bwMode="gray">
          <a:xfrm>
            <a:off x="4391979" y="426156"/>
            <a:ext cx="3600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159732" y="1516724"/>
            <a:ext cx="360000" cy="360000"/>
          </a:xfrm>
          <a:solidFill>
            <a:schemeClr val="accent1"/>
          </a:solidFill>
        </p:spPr>
        <p:txBody>
          <a:bodyPr tIns="1800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3567113" algn="r"/>
              </a:tabLst>
              <a:defRPr b="1" baseline="0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tabLst>
                <a:tab pos="3567113" algn="r"/>
              </a:tabLst>
              <a:defRPr b="0"/>
            </a:lvl2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14" name="Espace réservé du texte 8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2699792" y="1516724"/>
            <a:ext cx="4788446" cy="355238"/>
          </a:xfrm>
        </p:spPr>
        <p:txBody>
          <a:bodyPr tIns="18000" anchor="ctr"/>
          <a:lstStyle>
            <a:lvl1pPr>
              <a:spcAft>
                <a:spcPts val="0"/>
              </a:spcAft>
              <a:tabLst>
                <a:tab pos="3567113" algn="r"/>
              </a:tabLst>
              <a:defRPr sz="1600" b="1" baseline="0"/>
            </a:lvl1pPr>
            <a:lvl2pPr>
              <a:spcAft>
                <a:spcPts val="0"/>
              </a:spcAft>
              <a:tabLst>
                <a:tab pos="3567113" algn="r"/>
              </a:tabLst>
              <a:defRPr sz="1000" b="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 TITRE</a:t>
            </a:r>
          </a:p>
        </p:txBody>
      </p:sp>
      <p:sp>
        <p:nvSpPr>
          <p:cNvPr id="15" name="Espace réservé du texte 8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159732" y="1978065"/>
            <a:ext cx="360000" cy="360000"/>
          </a:xfrm>
          <a:solidFill>
            <a:schemeClr val="accent2"/>
          </a:solidFill>
        </p:spPr>
        <p:txBody>
          <a:bodyPr tIns="1800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3567113" algn="r"/>
              </a:tabLst>
              <a:defRPr b="1" baseline="0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tabLst>
                <a:tab pos="3567113" algn="r"/>
              </a:tabLst>
              <a:defRPr b="0"/>
            </a:lvl2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17" name="Espace réservé du texte 8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159732" y="2434291"/>
            <a:ext cx="360000" cy="360000"/>
          </a:xfrm>
          <a:solidFill>
            <a:schemeClr val="accent3"/>
          </a:solidFill>
        </p:spPr>
        <p:txBody>
          <a:bodyPr tIns="1800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3567113" algn="r"/>
              </a:tabLst>
              <a:defRPr b="1" baseline="0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tabLst>
                <a:tab pos="3567113" algn="r"/>
              </a:tabLst>
              <a:defRPr b="0"/>
            </a:lvl2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19" name="Espace réservé du texte 8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2159732" y="2896646"/>
            <a:ext cx="360000" cy="360000"/>
          </a:xfrm>
          <a:solidFill>
            <a:schemeClr val="accent4"/>
          </a:solidFill>
        </p:spPr>
        <p:txBody>
          <a:bodyPr tIns="1800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3567113" algn="r"/>
              </a:tabLst>
              <a:defRPr b="1" baseline="0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tabLst>
                <a:tab pos="3567113" algn="r"/>
              </a:tabLst>
              <a:defRPr b="0"/>
            </a:lvl2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1" name="Espace réservé du texte 8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2159732" y="3356620"/>
            <a:ext cx="360000" cy="360000"/>
          </a:xfrm>
          <a:solidFill>
            <a:schemeClr val="accent5"/>
          </a:solidFill>
        </p:spPr>
        <p:txBody>
          <a:bodyPr tIns="1800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3567113" algn="r"/>
              </a:tabLst>
              <a:defRPr b="1" baseline="0">
                <a:solidFill>
                  <a:schemeClr val="bg1"/>
                </a:solidFill>
              </a:defRPr>
            </a:lvl1pPr>
            <a:lvl2pPr>
              <a:spcAft>
                <a:spcPts val="0"/>
              </a:spcAft>
              <a:tabLst>
                <a:tab pos="3567113" algn="r"/>
              </a:tabLst>
              <a:defRPr b="0"/>
            </a:lvl2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25" name="Espace réservé du texte 8"/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2699792" y="1976698"/>
            <a:ext cx="4788446" cy="355238"/>
          </a:xfrm>
        </p:spPr>
        <p:txBody>
          <a:bodyPr tIns="18000" anchor="ctr"/>
          <a:lstStyle>
            <a:lvl1pPr>
              <a:spcAft>
                <a:spcPts val="0"/>
              </a:spcAft>
              <a:tabLst>
                <a:tab pos="3567113" algn="r"/>
              </a:tabLst>
              <a:defRPr sz="1600" b="1" baseline="0"/>
            </a:lvl1pPr>
            <a:lvl2pPr>
              <a:spcAft>
                <a:spcPts val="0"/>
              </a:spcAft>
              <a:tabLst>
                <a:tab pos="3567113" algn="r"/>
              </a:tabLst>
              <a:defRPr sz="1000" b="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 TITRE</a:t>
            </a:r>
          </a:p>
        </p:txBody>
      </p:sp>
      <p:sp>
        <p:nvSpPr>
          <p:cNvPr id="26" name="Espace réservé du texte 8"/>
          <p:cNvSpPr>
            <a:spLocks noGrp="1"/>
          </p:cNvSpPr>
          <p:nvPr>
            <p:ph type="body" sz="quarter" idx="27" hasCustomPrompt="1"/>
          </p:nvPr>
        </p:nvSpPr>
        <p:spPr bwMode="gray">
          <a:xfrm>
            <a:off x="2699792" y="2436672"/>
            <a:ext cx="4788446" cy="355238"/>
          </a:xfrm>
        </p:spPr>
        <p:txBody>
          <a:bodyPr tIns="18000" anchor="ctr"/>
          <a:lstStyle>
            <a:lvl1pPr>
              <a:spcAft>
                <a:spcPts val="0"/>
              </a:spcAft>
              <a:tabLst>
                <a:tab pos="3567113" algn="r"/>
              </a:tabLst>
              <a:defRPr sz="1600" b="1" baseline="0"/>
            </a:lvl1pPr>
            <a:lvl2pPr>
              <a:spcAft>
                <a:spcPts val="0"/>
              </a:spcAft>
              <a:tabLst>
                <a:tab pos="3567113" algn="r"/>
              </a:tabLst>
              <a:defRPr sz="1000" b="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 TITRE</a:t>
            </a:r>
          </a:p>
        </p:txBody>
      </p:sp>
      <p:sp>
        <p:nvSpPr>
          <p:cNvPr id="27" name="Espace réservé du texte 8"/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2699792" y="2896646"/>
            <a:ext cx="4788446" cy="355238"/>
          </a:xfrm>
        </p:spPr>
        <p:txBody>
          <a:bodyPr tIns="18000" anchor="ctr"/>
          <a:lstStyle>
            <a:lvl1pPr>
              <a:spcAft>
                <a:spcPts val="0"/>
              </a:spcAft>
              <a:tabLst>
                <a:tab pos="3567113" algn="r"/>
              </a:tabLst>
              <a:defRPr sz="1600" b="1" baseline="0"/>
            </a:lvl1pPr>
            <a:lvl2pPr>
              <a:spcAft>
                <a:spcPts val="0"/>
              </a:spcAft>
              <a:tabLst>
                <a:tab pos="3567113" algn="r"/>
              </a:tabLst>
              <a:defRPr sz="1000" b="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 TITRE</a:t>
            </a:r>
          </a:p>
        </p:txBody>
      </p:sp>
      <p:sp>
        <p:nvSpPr>
          <p:cNvPr id="28" name="Espace réservé du texte 8"/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2699792" y="3356620"/>
            <a:ext cx="4788446" cy="355238"/>
          </a:xfrm>
        </p:spPr>
        <p:txBody>
          <a:bodyPr tIns="18000" anchor="ctr"/>
          <a:lstStyle>
            <a:lvl1pPr>
              <a:spcAft>
                <a:spcPts val="0"/>
              </a:spcAft>
              <a:tabLst>
                <a:tab pos="3567113" algn="r"/>
              </a:tabLst>
              <a:defRPr sz="1600" b="1" baseline="0"/>
            </a:lvl1pPr>
            <a:lvl2pPr>
              <a:spcAft>
                <a:spcPts val="0"/>
              </a:spcAft>
              <a:tabLst>
                <a:tab pos="3567113" algn="r"/>
              </a:tabLst>
              <a:defRPr sz="1000" b="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 TITRE</a:t>
            </a:r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676456" y="4724891"/>
            <a:ext cx="360040" cy="367139"/>
          </a:xfrm>
          <a:prstGeom prst="rect">
            <a:avLst/>
          </a:prstGeom>
        </p:spPr>
        <p:txBody>
          <a:bodyPr vert="horz" lIns="36000" tIns="36000" rIns="36000" bIns="3600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9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7956376" y="4724891"/>
            <a:ext cx="669003" cy="365125"/>
          </a:xfrm>
          <a:prstGeom prst="rect">
            <a:avLst/>
          </a:prstGeom>
        </p:spPr>
        <p:txBody>
          <a:bodyPr vert="horz" lIns="36000" tIns="36000" rIns="36000" bIns="36000" rtlCol="0" anchor="t" anchorCtr="0"/>
          <a:lstStyle>
            <a:lvl1pPr algn="r">
              <a:defRPr lang="fr-FR" sz="600" kern="1200" cap="all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678C563-C9D4-428C-BDD4-5203F612424E}" type="datetime1">
              <a:rPr lang="fr-FR" smtClean="0"/>
              <a:t>07/10/2019</a:t>
            </a:fld>
            <a:endParaRPr lang="fr-FR" dirty="0"/>
          </a:p>
        </p:txBody>
      </p:sp>
      <p:sp>
        <p:nvSpPr>
          <p:cNvPr id="30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11200" y="4840407"/>
            <a:ext cx="7245176" cy="179615"/>
          </a:xfrm>
          <a:prstGeom prst="rect">
            <a:avLst/>
          </a:prstGeom>
        </p:spPr>
        <p:txBody>
          <a:bodyPr vert="horz" lIns="36000" tIns="36000" rIns="36000" bIns="3600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>
                <a:solidFill>
                  <a:srgbClr val="1A171B"/>
                </a:solidFill>
              </a:rPr>
              <a:t>TITRE PRÉSENTATION – AUTEUR - DIRECTION</a:t>
            </a:r>
            <a:endParaRPr lang="en-GB" dirty="0">
              <a:solidFill>
                <a:srgbClr val="1A171B"/>
              </a:solidFill>
            </a:endParaRPr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91" y="4684851"/>
            <a:ext cx="1152127" cy="30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986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- 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971600" y="411957"/>
            <a:ext cx="7776864" cy="580500"/>
          </a:xfrm>
        </p:spPr>
        <p:txBody>
          <a:bodyPr lIns="36000" tIns="36000" rIns="36000" bIns="36000" anchor="ctr" anchorCtr="0"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91658" y="411956"/>
            <a:ext cx="576000" cy="576000"/>
          </a:xfrm>
          <a:solidFill>
            <a:schemeClr val="accent1"/>
          </a:solidFill>
        </p:spPr>
        <p:txBody>
          <a:bodyPr bIns="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525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10" name="Espace réservé du contenu 2"/>
          <p:cNvSpPr>
            <a:spLocks noGrp="1"/>
          </p:cNvSpPr>
          <p:nvPr>
            <p:ph idx="15" hasCustomPrompt="1"/>
          </p:nvPr>
        </p:nvSpPr>
        <p:spPr bwMode="gray">
          <a:xfrm>
            <a:off x="971600" y="1329928"/>
            <a:ext cx="3744416" cy="3186113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9" hasCustomPrompt="1"/>
          </p:nvPr>
        </p:nvSpPr>
        <p:spPr bwMode="gray">
          <a:xfrm>
            <a:off x="5004048" y="1329928"/>
            <a:ext cx="3744666" cy="3186113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676456" y="4724891"/>
            <a:ext cx="360040" cy="367139"/>
          </a:xfrm>
          <a:prstGeom prst="rect">
            <a:avLst/>
          </a:prstGeom>
        </p:spPr>
        <p:txBody>
          <a:bodyPr vert="horz" lIns="36000" tIns="36000" rIns="36000" bIns="3600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7956376" y="4724891"/>
            <a:ext cx="669003" cy="365125"/>
          </a:xfrm>
          <a:prstGeom prst="rect">
            <a:avLst/>
          </a:prstGeom>
        </p:spPr>
        <p:txBody>
          <a:bodyPr vert="horz" lIns="36000" tIns="36000" rIns="36000" bIns="36000" rtlCol="0" anchor="t" anchorCtr="0"/>
          <a:lstStyle>
            <a:lvl1pPr algn="r">
              <a:defRPr lang="fr-FR" sz="600" kern="1200" cap="all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F436E0B7-8ED6-4EAD-AC18-A7F2465575C2}" type="datetime1">
              <a:rPr lang="fr-FR" smtClean="0"/>
              <a:t>07/10/2019</a:t>
            </a:fld>
            <a:endParaRPr lang="fr-FR" dirty="0"/>
          </a:p>
        </p:txBody>
      </p:sp>
      <p:sp>
        <p:nvSpPr>
          <p:cNvPr id="16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11200" y="4840407"/>
            <a:ext cx="7245176" cy="179615"/>
          </a:xfrm>
          <a:prstGeom prst="rect">
            <a:avLst/>
          </a:prstGeom>
        </p:spPr>
        <p:txBody>
          <a:bodyPr vert="horz" lIns="36000" tIns="36000" rIns="36000" bIns="3600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>
                <a:solidFill>
                  <a:srgbClr val="1A171B"/>
                </a:solidFill>
              </a:rPr>
              <a:t>TITRE PRÉSENTATION – AUTEUR - DIRECTION</a:t>
            </a:r>
            <a:endParaRPr lang="en-GB" dirty="0">
              <a:solidFill>
                <a:srgbClr val="1A171B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91" y="4684851"/>
            <a:ext cx="1152127" cy="30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4923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612">
          <p15:clr>
            <a:srgbClr val="FBAE40"/>
          </p15:clr>
        </p15:guide>
        <p15:guide id="3" pos="3061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- 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971600" y="411957"/>
            <a:ext cx="7776864" cy="580500"/>
          </a:xfrm>
        </p:spPr>
        <p:txBody>
          <a:bodyPr lIns="36000" tIns="36000" rIns="36000" bIns="36000" anchor="ctr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91658" y="411956"/>
            <a:ext cx="576000" cy="576000"/>
          </a:xfrm>
          <a:solidFill>
            <a:schemeClr val="accent1"/>
          </a:solidFill>
        </p:spPr>
        <p:txBody>
          <a:bodyPr bIns="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525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11" name="Espace réservé du tableau 18"/>
          <p:cNvSpPr>
            <a:spLocks noGrp="1"/>
          </p:cNvSpPr>
          <p:nvPr>
            <p:ph type="tbl" sz="quarter" idx="19" hasCustomPrompt="1"/>
          </p:nvPr>
        </p:nvSpPr>
        <p:spPr bwMode="gray">
          <a:xfrm>
            <a:off x="971600" y="1329928"/>
            <a:ext cx="7777115" cy="2753990"/>
          </a:xfrm>
        </p:spPr>
        <p:txBody>
          <a:bodyPr tIns="900000" anchor="ctr" anchorCtr="0"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 baseline="0"/>
            </a:lvl1pPr>
          </a:lstStyle>
          <a:p>
            <a:r>
              <a:rPr lang="fr-FR" noProof="0" dirty="0"/>
              <a:t>Sélectionner l’icône pour insérer un tableau</a:t>
            </a:r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676456" y="4724891"/>
            <a:ext cx="360040" cy="367139"/>
          </a:xfrm>
          <a:prstGeom prst="rect">
            <a:avLst/>
          </a:prstGeom>
        </p:spPr>
        <p:txBody>
          <a:bodyPr vert="horz" lIns="36000" tIns="36000" rIns="36000" bIns="3600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7956376" y="4724891"/>
            <a:ext cx="669003" cy="365125"/>
          </a:xfrm>
          <a:prstGeom prst="rect">
            <a:avLst/>
          </a:prstGeom>
        </p:spPr>
        <p:txBody>
          <a:bodyPr vert="horz" lIns="36000" tIns="36000" rIns="36000" bIns="36000" rtlCol="0" anchor="t" anchorCtr="0"/>
          <a:lstStyle>
            <a:lvl1pPr algn="r">
              <a:defRPr lang="fr-FR" sz="600" kern="1200" cap="all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33EA131-05E0-40D8-AAFE-4836C7C4879D}" type="datetime1">
              <a:rPr lang="fr-FR" smtClean="0"/>
              <a:t>07/10/2019</a:t>
            </a:fld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91" y="4684851"/>
            <a:ext cx="1152127" cy="30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1424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612">
          <p15:clr>
            <a:srgbClr val="FBAE40"/>
          </p15:clr>
        </p15:guide>
        <p15:guide id="3" pos="306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 - Titre, texte e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971600" y="411957"/>
            <a:ext cx="7776864" cy="580500"/>
          </a:xfrm>
        </p:spPr>
        <p:txBody>
          <a:bodyPr lIns="36000" tIns="36000" rIns="36000" bIns="36000" anchor="ctr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91658" y="411956"/>
            <a:ext cx="576000" cy="576000"/>
          </a:xfrm>
          <a:solidFill>
            <a:schemeClr val="accent1"/>
          </a:solidFill>
        </p:spPr>
        <p:txBody>
          <a:bodyPr bIns="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525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9" hasCustomPrompt="1"/>
          </p:nvPr>
        </p:nvSpPr>
        <p:spPr bwMode="gray">
          <a:xfrm>
            <a:off x="5004048" y="1329928"/>
            <a:ext cx="3744666" cy="3186113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11" name="Espace réservé pour une image  10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971600" y="1327563"/>
            <a:ext cx="3744416" cy="3188478"/>
          </a:xfrm>
        </p:spPr>
        <p:txBody>
          <a:bodyPr tIns="900000" anchor="ctr" anchorCtr="0"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/>
            </a:lvl1pPr>
          </a:lstStyle>
          <a:p>
            <a:r>
              <a:rPr lang="fr-FR" noProof="0" dirty="0"/>
              <a:t>Sélectionner l’icône pour insérer une image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676456" y="4724891"/>
            <a:ext cx="360040" cy="367139"/>
          </a:xfrm>
          <a:prstGeom prst="rect">
            <a:avLst/>
          </a:prstGeom>
        </p:spPr>
        <p:txBody>
          <a:bodyPr vert="horz" lIns="36000" tIns="36000" rIns="36000" bIns="3600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7956376" y="4724891"/>
            <a:ext cx="669003" cy="365125"/>
          </a:xfrm>
          <a:prstGeom prst="rect">
            <a:avLst/>
          </a:prstGeom>
        </p:spPr>
        <p:txBody>
          <a:bodyPr vert="horz" lIns="36000" tIns="36000" rIns="36000" bIns="36000" rtlCol="0" anchor="t" anchorCtr="0"/>
          <a:lstStyle>
            <a:lvl1pPr algn="r">
              <a:defRPr lang="fr-FR" sz="600" kern="1200" cap="all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97ECCEE8-AC02-4DD2-B406-C04BE01F5A0B}" type="datetime1">
              <a:rPr lang="fr-FR" smtClean="0"/>
              <a:t>07/10/2019</a:t>
            </a:fld>
            <a:endParaRPr lang="fr-FR" dirty="0"/>
          </a:p>
        </p:txBody>
      </p:sp>
      <p:sp>
        <p:nvSpPr>
          <p:cNvPr id="16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11200" y="4840407"/>
            <a:ext cx="7245176" cy="179615"/>
          </a:xfrm>
          <a:prstGeom prst="rect">
            <a:avLst/>
          </a:prstGeom>
        </p:spPr>
        <p:txBody>
          <a:bodyPr vert="horz" lIns="36000" tIns="36000" rIns="36000" bIns="3600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>
                <a:solidFill>
                  <a:srgbClr val="1A171B"/>
                </a:solidFill>
              </a:rPr>
              <a:t>TITRE PRÉSENTATION – AUTEUR - DIRECTION</a:t>
            </a:r>
            <a:endParaRPr lang="en-GB" dirty="0">
              <a:solidFill>
                <a:srgbClr val="1A171B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91" y="4684851"/>
            <a:ext cx="1152127" cy="30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1562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612">
          <p15:clr>
            <a:srgbClr val="FBAE40"/>
          </p15:clr>
        </p15:guide>
        <p15:guide id="3" pos="306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- 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971600" y="411957"/>
            <a:ext cx="7776864" cy="580500"/>
          </a:xfrm>
        </p:spPr>
        <p:txBody>
          <a:bodyPr lIns="36000" tIns="36000" rIns="36000" bIns="36000" anchor="ctr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</a:p>
        </p:txBody>
      </p:sp>
      <p:sp>
        <p:nvSpPr>
          <p:cNvPr id="10" name="Espace réservé du contenu 2"/>
          <p:cNvSpPr>
            <a:spLocks noGrp="1"/>
          </p:cNvSpPr>
          <p:nvPr>
            <p:ph idx="15" hasCustomPrompt="1"/>
          </p:nvPr>
        </p:nvSpPr>
        <p:spPr bwMode="gray">
          <a:xfrm>
            <a:off x="971600" y="1329928"/>
            <a:ext cx="7777114" cy="3186113"/>
          </a:xfrm>
        </p:spPr>
        <p:txBody>
          <a:bodyPr/>
          <a:lstStyle>
            <a:lvl1pPr>
              <a:buClr>
                <a:srgbClr val="4D56A5"/>
              </a:buClr>
              <a:defRPr/>
            </a:lvl1pPr>
            <a:lvl2pPr>
              <a:buClr>
                <a:srgbClr val="4D56A5"/>
              </a:buClr>
              <a:defRPr/>
            </a:lvl2pPr>
            <a:lvl3pPr>
              <a:buClr>
                <a:srgbClr val="4D56A5"/>
              </a:buClr>
              <a:defRPr/>
            </a:lvl3pPr>
            <a:lvl4pPr>
              <a:buClr>
                <a:srgbClr val="4D56A5"/>
              </a:buClr>
              <a:defRPr baseline="0"/>
            </a:lvl4pPr>
            <a:lvl5pPr>
              <a:buClr>
                <a:srgbClr val="4D56A5"/>
              </a:buClr>
              <a:defRPr/>
            </a:lvl5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676456" y="4724891"/>
            <a:ext cx="360040" cy="367139"/>
          </a:xfrm>
          <a:prstGeom prst="rect">
            <a:avLst/>
          </a:prstGeom>
        </p:spPr>
        <p:txBody>
          <a:bodyPr vert="horz" lIns="36000" tIns="36000" rIns="36000" bIns="3600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7956376" y="4724891"/>
            <a:ext cx="669003" cy="365125"/>
          </a:xfrm>
          <a:prstGeom prst="rect">
            <a:avLst/>
          </a:prstGeom>
        </p:spPr>
        <p:txBody>
          <a:bodyPr vert="horz" lIns="36000" tIns="36000" rIns="36000" bIns="36000" rtlCol="0" anchor="t" anchorCtr="0"/>
          <a:lstStyle>
            <a:lvl1pPr algn="r">
              <a:defRPr lang="fr-FR" sz="600" kern="1200" cap="all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AB2C0DB5-EDB8-46CD-B7C1-ECE54B0AB653}" type="datetime1">
              <a:rPr lang="fr-FR" smtClean="0"/>
              <a:t>07/10/2019</a:t>
            </a:fld>
            <a:endParaRPr lang="fr-FR" dirty="0"/>
          </a:p>
        </p:txBody>
      </p:sp>
      <p:sp>
        <p:nvSpPr>
          <p:cNvPr id="15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11200" y="4840407"/>
            <a:ext cx="7245176" cy="179615"/>
          </a:xfrm>
          <a:prstGeom prst="rect">
            <a:avLst/>
          </a:prstGeom>
        </p:spPr>
        <p:txBody>
          <a:bodyPr vert="horz" lIns="36000" tIns="36000" rIns="36000" bIns="3600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>
                <a:solidFill>
                  <a:srgbClr val="1A171B"/>
                </a:solidFill>
              </a:rPr>
              <a:t>TITRE PRÉSENTATION – AUTEUR - DIRECTION</a:t>
            </a:r>
            <a:endParaRPr lang="en-GB" dirty="0">
              <a:solidFill>
                <a:srgbClr val="1A171B"/>
              </a:solidFill>
            </a:endParaRPr>
          </a:p>
        </p:txBody>
      </p:sp>
      <p:sp>
        <p:nvSpPr>
          <p:cNvPr id="11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91658" y="411956"/>
            <a:ext cx="576000" cy="576000"/>
          </a:xfrm>
          <a:solidFill>
            <a:srgbClr val="4D56A5"/>
          </a:solidFill>
        </p:spPr>
        <p:txBody>
          <a:bodyPr bIns="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525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0</a:t>
            </a: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91" y="4684851"/>
            <a:ext cx="1152127" cy="30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6032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612">
          <p15:clr>
            <a:srgbClr val="FBAE40"/>
          </p15:clr>
        </p15:guide>
        <p15:guide id="3" pos="551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- Titre et contenu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971600" y="411957"/>
            <a:ext cx="7776864" cy="580500"/>
          </a:xfrm>
        </p:spPr>
        <p:txBody>
          <a:bodyPr lIns="36000" tIns="36000" rIns="36000" bIns="36000" anchor="ctr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91658" y="411956"/>
            <a:ext cx="576000" cy="576000"/>
          </a:xfrm>
          <a:solidFill>
            <a:srgbClr val="4D56A5"/>
          </a:solidFill>
        </p:spPr>
        <p:txBody>
          <a:bodyPr bIns="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525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10" name="Espace réservé du contenu 2"/>
          <p:cNvSpPr>
            <a:spLocks noGrp="1"/>
          </p:cNvSpPr>
          <p:nvPr>
            <p:ph idx="15" hasCustomPrompt="1"/>
          </p:nvPr>
        </p:nvSpPr>
        <p:spPr bwMode="gray">
          <a:xfrm>
            <a:off x="971600" y="1329928"/>
            <a:ext cx="3744416" cy="3186113"/>
          </a:xfrm>
        </p:spPr>
        <p:txBody>
          <a:bodyPr/>
          <a:lstStyle>
            <a:lvl1pPr>
              <a:buClr>
                <a:srgbClr val="4D56A5"/>
              </a:buClr>
              <a:defRPr/>
            </a:lvl1pPr>
            <a:lvl2pPr>
              <a:buClr>
                <a:srgbClr val="4D56A5"/>
              </a:buClr>
              <a:defRPr/>
            </a:lvl2pPr>
            <a:lvl3pPr>
              <a:buClr>
                <a:srgbClr val="4D56A5"/>
              </a:buClr>
              <a:defRPr/>
            </a:lvl3pPr>
            <a:lvl4pPr>
              <a:buClr>
                <a:srgbClr val="4D56A5"/>
              </a:buClr>
              <a:defRPr baseline="0"/>
            </a:lvl4pPr>
            <a:lvl5pPr>
              <a:buClr>
                <a:srgbClr val="4D56A5"/>
              </a:buClr>
              <a:defRPr/>
            </a:lvl5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9" hasCustomPrompt="1"/>
          </p:nvPr>
        </p:nvSpPr>
        <p:spPr bwMode="gray">
          <a:xfrm>
            <a:off x="5004048" y="1329928"/>
            <a:ext cx="3744666" cy="3186113"/>
          </a:xfrm>
        </p:spPr>
        <p:txBody>
          <a:bodyPr/>
          <a:lstStyle>
            <a:lvl1pPr>
              <a:buClr>
                <a:srgbClr val="4D56A5"/>
              </a:buClr>
              <a:defRPr/>
            </a:lvl1pPr>
            <a:lvl2pPr>
              <a:buClr>
                <a:srgbClr val="4D56A5"/>
              </a:buClr>
              <a:defRPr/>
            </a:lvl2pPr>
            <a:lvl3pPr>
              <a:buClr>
                <a:srgbClr val="4D56A5"/>
              </a:buClr>
              <a:defRPr/>
            </a:lvl3pPr>
            <a:lvl4pPr>
              <a:buClr>
                <a:srgbClr val="4D56A5"/>
              </a:buClr>
              <a:defRPr baseline="0"/>
            </a:lvl4pPr>
            <a:lvl5pPr>
              <a:buClr>
                <a:srgbClr val="4D56A5"/>
              </a:buClr>
              <a:defRPr/>
            </a:lvl5pPr>
          </a:lstStyle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14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676456" y="4724891"/>
            <a:ext cx="360040" cy="367139"/>
          </a:xfrm>
          <a:prstGeom prst="rect">
            <a:avLst/>
          </a:prstGeom>
        </p:spPr>
        <p:txBody>
          <a:bodyPr vert="horz" lIns="36000" tIns="36000" rIns="36000" bIns="3600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5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7956376" y="4724891"/>
            <a:ext cx="669003" cy="365125"/>
          </a:xfrm>
          <a:prstGeom prst="rect">
            <a:avLst/>
          </a:prstGeom>
        </p:spPr>
        <p:txBody>
          <a:bodyPr vert="horz" lIns="36000" tIns="36000" rIns="36000" bIns="36000" rtlCol="0" anchor="t" anchorCtr="0"/>
          <a:lstStyle>
            <a:lvl1pPr algn="r">
              <a:defRPr lang="fr-FR" sz="600" kern="1200" cap="all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8F73013-6A8E-41EE-9D7D-32FC94EA7774}" type="datetime1">
              <a:rPr lang="fr-FR" smtClean="0"/>
              <a:t>07/10/2019</a:t>
            </a:fld>
            <a:endParaRPr lang="fr-FR" dirty="0"/>
          </a:p>
        </p:txBody>
      </p:sp>
      <p:sp>
        <p:nvSpPr>
          <p:cNvPr id="16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11200" y="4840407"/>
            <a:ext cx="7245176" cy="179615"/>
          </a:xfrm>
          <a:prstGeom prst="rect">
            <a:avLst/>
          </a:prstGeom>
        </p:spPr>
        <p:txBody>
          <a:bodyPr vert="horz" lIns="36000" tIns="36000" rIns="36000" bIns="3600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>
                <a:solidFill>
                  <a:srgbClr val="1A171B"/>
                </a:solidFill>
              </a:rPr>
              <a:t>TITRE PRÉSENTATION – AUTEUR - DIRECTION</a:t>
            </a:r>
            <a:endParaRPr lang="en-GB" dirty="0">
              <a:solidFill>
                <a:srgbClr val="1A171B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91" y="4684851"/>
            <a:ext cx="1152127" cy="30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7372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612">
          <p15:clr>
            <a:srgbClr val="FBAE40"/>
          </p15:clr>
        </p15:guide>
        <p15:guide id="3" pos="306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 - 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971600" y="411957"/>
            <a:ext cx="7776864" cy="580500"/>
          </a:xfrm>
        </p:spPr>
        <p:txBody>
          <a:bodyPr lIns="36000" tIns="36000" rIns="36000" bIns="36000" anchor="ctr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noProof="0" dirty="0"/>
              <a:t>Titre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91658" y="411956"/>
            <a:ext cx="576000" cy="576000"/>
          </a:xfrm>
          <a:solidFill>
            <a:srgbClr val="4D56A5"/>
          </a:solidFill>
        </p:spPr>
        <p:txBody>
          <a:bodyPr bIns="0" anchor="ctr" anchorCtr="0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525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fr-FR" dirty="0"/>
              <a:t>0</a:t>
            </a:r>
          </a:p>
        </p:txBody>
      </p:sp>
      <p:sp>
        <p:nvSpPr>
          <p:cNvPr id="11" name="Espace réservé du tableau 18"/>
          <p:cNvSpPr>
            <a:spLocks noGrp="1"/>
          </p:cNvSpPr>
          <p:nvPr>
            <p:ph type="tbl" sz="quarter" idx="19" hasCustomPrompt="1"/>
          </p:nvPr>
        </p:nvSpPr>
        <p:spPr bwMode="gray">
          <a:xfrm>
            <a:off x="971600" y="1329928"/>
            <a:ext cx="7777115" cy="2753990"/>
          </a:xfrm>
        </p:spPr>
        <p:txBody>
          <a:bodyPr tIns="900000" anchor="ctr" anchorCtr="0"/>
          <a:lstStyle>
            <a:lvl1pPr marL="0" marR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900" baseline="0"/>
            </a:lvl1pPr>
          </a:lstStyle>
          <a:p>
            <a:r>
              <a:rPr lang="fr-FR" noProof="0" dirty="0"/>
              <a:t>Sélectionner l’icône pour insérer un tableau</a:t>
            </a:r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676456" y="4724891"/>
            <a:ext cx="360040" cy="367139"/>
          </a:xfrm>
          <a:prstGeom prst="rect">
            <a:avLst/>
          </a:prstGeom>
        </p:spPr>
        <p:txBody>
          <a:bodyPr vert="horz" lIns="36000" tIns="36000" rIns="36000" bIns="3600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7956376" y="4724891"/>
            <a:ext cx="669003" cy="365125"/>
          </a:xfrm>
          <a:prstGeom prst="rect">
            <a:avLst/>
          </a:prstGeom>
        </p:spPr>
        <p:txBody>
          <a:bodyPr vert="horz" lIns="36000" tIns="36000" rIns="36000" bIns="36000" rtlCol="0" anchor="t" anchorCtr="0"/>
          <a:lstStyle>
            <a:lvl1pPr algn="r">
              <a:defRPr lang="fr-FR" sz="600" kern="1200" cap="all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75C7A83-790D-40EA-8795-333F0C129784}" type="datetime1">
              <a:rPr lang="fr-FR" smtClean="0"/>
              <a:t>07/10/2019</a:t>
            </a:fld>
            <a:endParaRPr lang="fr-FR" dirty="0"/>
          </a:p>
        </p:txBody>
      </p:sp>
      <p:sp>
        <p:nvSpPr>
          <p:cNvPr id="15" name="Espace réservé du pied de page 3"/>
          <p:cNvSpPr>
            <a:spLocks noGrp="1"/>
          </p:cNvSpPr>
          <p:nvPr>
            <p:ph type="ftr" sz="quarter" idx="3"/>
          </p:nvPr>
        </p:nvSpPr>
        <p:spPr>
          <a:xfrm>
            <a:off x="711200" y="4840407"/>
            <a:ext cx="7245176" cy="179615"/>
          </a:xfrm>
          <a:prstGeom prst="rect">
            <a:avLst/>
          </a:prstGeom>
        </p:spPr>
        <p:txBody>
          <a:bodyPr vert="horz" lIns="36000" tIns="36000" rIns="36000" bIns="36000" rtlCol="0" anchor="ctr" anchorCtr="0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>
                <a:solidFill>
                  <a:srgbClr val="1A171B"/>
                </a:solidFill>
              </a:rPr>
              <a:t>TITRE PRÉSENTATION – AUTEUR - DIRECTION</a:t>
            </a:r>
            <a:endParaRPr lang="en-GB" dirty="0">
              <a:solidFill>
                <a:srgbClr val="1A171B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91" y="4684851"/>
            <a:ext cx="1152127" cy="30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136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612">
          <p15:clr>
            <a:srgbClr val="FBAE40"/>
          </p15:clr>
        </p15:guide>
        <p15:guide id="3" pos="306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1150938" y="519113"/>
            <a:ext cx="7597774" cy="9453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1150938" y="1653778"/>
            <a:ext cx="7597774" cy="28622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676456" y="4724891"/>
            <a:ext cx="360040" cy="367139"/>
          </a:xfrm>
          <a:prstGeom prst="rect">
            <a:avLst/>
          </a:prstGeom>
        </p:spPr>
        <p:txBody>
          <a:bodyPr vert="horz" lIns="36000" tIns="36000" rIns="36000" bIns="36000" rtlCol="0" anchor="t" anchorCtr="0">
            <a:noAutofit/>
          </a:bodyPr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7956376" y="4724891"/>
            <a:ext cx="669003" cy="365125"/>
          </a:xfrm>
          <a:prstGeom prst="rect">
            <a:avLst/>
          </a:prstGeom>
        </p:spPr>
        <p:txBody>
          <a:bodyPr vert="horz" lIns="36000" tIns="36000" rIns="36000" bIns="36000" rtlCol="0" anchor="t" anchorCtr="0"/>
          <a:lstStyle>
            <a:lvl1pPr algn="r">
              <a:defRPr lang="fr-FR" sz="600" kern="1200" cap="all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405E425-7D23-4FD6-BAAD-AD5F491CF2DB}" type="datetime1">
              <a:rPr lang="fr-FR" smtClean="0"/>
              <a:pPr/>
              <a:t>07/10/2019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48" r:id="rId2"/>
    <p:sldLayoutId id="2147483813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50" r:id="rId11"/>
    <p:sldLayoutId id="2147483851" r:id="rId12"/>
    <p:sldLayoutId id="2147483852" r:id="rId13"/>
    <p:sldLayoutId id="2147483853" r:id="rId14"/>
    <p:sldLayoutId id="2147483855" r:id="rId15"/>
    <p:sldLayoutId id="2147483856" r:id="rId16"/>
    <p:sldLayoutId id="2147483857" r:id="rId17"/>
    <p:sldLayoutId id="2147483858" r:id="rId18"/>
    <p:sldLayoutId id="2147483869" r:id="rId19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000" b="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85000"/>
        </a:lnSpc>
        <a:spcBef>
          <a:spcPts val="600"/>
        </a:spcBef>
        <a:spcAft>
          <a:spcPts val="450"/>
        </a:spcAft>
        <a:buSzPct val="25000"/>
        <a:buFontTx/>
        <a:buBlip>
          <a:blip r:embed="rId21"/>
        </a:buBlip>
        <a:defRPr sz="2000" kern="1200" cap="all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685800" rtl="0" eaLnBrk="1" latinLnBrk="0" hangingPunct="1">
        <a:lnSpc>
          <a:spcPct val="100000"/>
        </a:lnSpc>
        <a:spcBef>
          <a:spcPts val="0"/>
        </a:spcBef>
        <a:spcAft>
          <a:spcPts val="450"/>
        </a:spcAft>
        <a:buSzPct val="25000"/>
        <a:buFontTx/>
        <a:buBlip>
          <a:blip r:embed="rId21"/>
        </a:buBlip>
        <a:defRPr sz="1350" b="1" i="0" kern="1200" cap="all" baseline="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685800" rtl="0" eaLnBrk="1" latinLnBrk="0" hangingPunct="1">
        <a:lnSpc>
          <a:spcPct val="100000"/>
        </a:lnSpc>
        <a:spcBef>
          <a:spcPts val="0"/>
        </a:spcBef>
        <a:spcAft>
          <a:spcPts val="450"/>
        </a:spcAft>
        <a:buClr>
          <a:srgbClr val="E10019"/>
        </a:buClr>
        <a:buSzPct val="25000"/>
        <a:buFontTx/>
        <a:buBlip>
          <a:blip r:embed="rId21"/>
        </a:buBlip>
        <a:defRPr sz="950" kern="1200">
          <a:solidFill>
            <a:schemeClr val="tx1"/>
          </a:solidFill>
          <a:latin typeface="+mn-lt"/>
          <a:ea typeface="+mn-ea"/>
          <a:cs typeface="+mn-cs"/>
        </a:defRPr>
      </a:lvl3pPr>
      <a:lvl4pPr marL="135000" indent="-135000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SzPct val="80000"/>
        <a:buFont typeface="Wingdings" pitchFamily="2" charset="2"/>
        <a:buChar char=""/>
        <a:defRPr sz="950" kern="1200">
          <a:solidFill>
            <a:schemeClr val="tx1"/>
          </a:solidFill>
          <a:latin typeface="+mn-lt"/>
          <a:ea typeface="+mn-ea"/>
          <a:cs typeface="+mn-cs"/>
        </a:defRPr>
      </a:lvl4pPr>
      <a:lvl5pPr marL="270000" indent="-134541" algn="l" defTabSz="685800" rtl="0" eaLnBrk="1" latinLnBrk="0" hangingPunct="1">
        <a:lnSpc>
          <a:spcPct val="100000"/>
        </a:lnSpc>
        <a:spcBef>
          <a:spcPts val="0"/>
        </a:spcBef>
        <a:buClr>
          <a:schemeClr val="accent1"/>
        </a:buClr>
        <a:buSzPct val="100000"/>
        <a:buFont typeface="SFR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1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15816" y="987574"/>
            <a:ext cx="3312368" cy="972107"/>
          </a:xfrm>
        </p:spPr>
        <p:txBody>
          <a:bodyPr/>
          <a:lstStyle/>
          <a:p>
            <a:r>
              <a:rPr lang="fr-FR" dirty="0"/>
              <a:t>Annexe 13.1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4"/>
          </p:nvPr>
        </p:nvSpPr>
        <p:spPr>
          <a:xfrm>
            <a:off x="2915816" y="2211710"/>
            <a:ext cx="3312368" cy="990020"/>
          </a:xfrm>
        </p:spPr>
        <p:txBody>
          <a:bodyPr/>
          <a:lstStyle/>
          <a:p>
            <a:r>
              <a:rPr lang="fr-FR" sz="1600" b="1" dirty="0"/>
              <a:t>Mode opératoire </a:t>
            </a:r>
          </a:p>
          <a:p>
            <a:r>
              <a:rPr lang="fr-FR" sz="1600" b="1" dirty="0"/>
              <a:t>pour effectuer une signalisation de demande d’identification de Ligne existante </a:t>
            </a:r>
          </a:p>
          <a:p>
            <a:r>
              <a:rPr lang="fr-FR" sz="1600" b="1" cap="small" dirty="0"/>
              <a:t> </a:t>
            </a:r>
            <a:endParaRPr lang="fr-FR" sz="1600" b="1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689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95486"/>
            <a:ext cx="7776864" cy="580500"/>
          </a:xfrm>
        </p:spPr>
        <p:txBody>
          <a:bodyPr/>
          <a:lstStyle/>
          <a:p>
            <a:r>
              <a:rPr lang="fr-FR" dirty="0"/>
              <a:t>PROCESSUS 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5"/>
          </p:nvPr>
        </p:nvSpPr>
        <p:spPr>
          <a:xfrm>
            <a:off x="539552" y="771550"/>
            <a:ext cx="7777114" cy="3186113"/>
          </a:xfrm>
        </p:spPr>
        <p:txBody>
          <a:bodyPr/>
          <a:lstStyle/>
          <a:p>
            <a:pPr lvl="1"/>
            <a:r>
              <a:rPr lang="fr-FR" sz="1200" dirty="0"/>
              <a:t>Périmètre d’ouverture d’une signalisation </a:t>
            </a:r>
          </a:p>
          <a:p>
            <a:pPr lvl="3"/>
            <a:r>
              <a:rPr lang="fr-FR" sz="1200" dirty="0"/>
              <a:t>Dispositif inhérent à l’application de l’article 22 de la décision ARCEP n° 2015-0776 et permettant à un OC de signaler au Délégataire (OI) les informations manquantes dans l’outil d’aide à la prise de commande, ainsi que tout complément d’information pouvant permettre au Délégataire de compléter les informations déjà disponibles, et ce dans le but de fournir à cet OC les informations lui permettant de passer une commande d’accès sur une ligne FTTH existante.</a:t>
            </a:r>
          </a:p>
          <a:p>
            <a:pPr lvl="3"/>
            <a:r>
              <a:rPr lang="fr-FR" sz="1200" dirty="0"/>
              <a:t>Périmètre applicable à la prestation : commandes sur lignes existante en cas d’information manquante dans l’outil d’aide à la prise de Commande (Webservice Maia Version 3.2).</a:t>
            </a:r>
          </a:p>
          <a:p>
            <a:pPr marL="0" lvl="3" indent="0">
              <a:buNone/>
            </a:pPr>
            <a:endParaRPr lang="fr-FR" sz="1200" dirty="0"/>
          </a:p>
          <a:p>
            <a:pPr lvl="1"/>
            <a:r>
              <a:rPr lang="fr-FR" sz="1200" dirty="0"/>
              <a:t>La méthode de déclaration de signalisation </a:t>
            </a:r>
          </a:p>
          <a:p>
            <a:pPr lvl="3"/>
            <a:r>
              <a:rPr lang="fr-FR" sz="1200" dirty="0"/>
              <a:t>Une méthode via Email normé sera mise en œuvre provisoirement, dans l’attente de la mise en production d’une solution extranet Clarify FSC</a:t>
            </a:r>
          </a:p>
          <a:p>
            <a:pPr lvl="3"/>
            <a:r>
              <a:rPr lang="fr-FR" sz="1200" dirty="0"/>
              <a:t>En fonction du volume de signalisation observé, SFR pourrait réviser ou confirmer la méthode après une période d’observation de trois mois.</a:t>
            </a:r>
          </a:p>
          <a:p>
            <a:pPr lvl="3"/>
            <a:endParaRPr lang="fr-FR" sz="1200" dirty="0"/>
          </a:p>
          <a:p>
            <a:pPr lvl="1"/>
            <a:r>
              <a:rPr lang="fr-FR" sz="1200" dirty="0"/>
              <a:t>OUVERTURE ET FERMETURE d’une signalisation </a:t>
            </a:r>
          </a:p>
          <a:p>
            <a:pPr lvl="3"/>
            <a:r>
              <a:rPr lang="fr-FR" sz="1200" dirty="0"/>
              <a:t>Envoi d’un courriel vers le guichet FTTH : SFR-OI (DSO DRC-GP)</a:t>
            </a:r>
          </a:p>
          <a:p>
            <a:pPr lvl="3"/>
            <a:r>
              <a:rPr lang="fr-FR" sz="1200" dirty="0"/>
              <a:t>Adresse destinataire : </a:t>
            </a:r>
            <a:r>
              <a:rPr lang="fr-FR" sz="1200" b="1" dirty="0">
                <a:solidFill>
                  <a:srgbClr val="000000"/>
                </a:solidFill>
                <a:cs typeface="Segoe UI" panose="020B0502040204020203" pitchFamily="34" charset="0"/>
              </a:rPr>
              <a:t>g</a:t>
            </a:r>
            <a:r>
              <a:rPr lang="fr-FR" altLang="fr-FR" sz="1200" b="1" dirty="0">
                <a:solidFill>
                  <a:srgbClr val="000000"/>
                </a:solidFill>
                <a:cs typeface="Segoe UI" panose="020B0502040204020203" pitchFamily="34" charset="0"/>
              </a:rPr>
              <a:t>uichet_ftth_tarn_fibre_delivery_oi@tarnfibre.fr</a:t>
            </a:r>
          </a:p>
          <a:p>
            <a:pPr lvl="3"/>
            <a:r>
              <a:rPr lang="fr-FR" altLang="fr-FR" sz="1200" dirty="0">
                <a:solidFill>
                  <a:srgbClr val="000000"/>
                </a:solidFill>
                <a:cs typeface="Segoe UI" panose="020B0502040204020203" pitchFamily="34" charset="0"/>
              </a:rPr>
              <a:t>Le Guichet SFR se chargera d’ouvrir un ticket interne vers les équipes d’ingénierie en charge de la résolution</a:t>
            </a:r>
          </a:p>
          <a:p>
            <a:pPr lvl="3"/>
            <a:r>
              <a:rPr lang="fr-FR" altLang="fr-FR" sz="1200" dirty="0">
                <a:solidFill>
                  <a:srgbClr val="000000"/>
                </a:solidFill>
                <a:cs typeface="Segoe UI" panose="020B0502040204020203" pitchFamily="34" charset="0"/>
              </a:rPr>
              <a:t>Après instruction, le Guichet SFR répondra au demandeur par courriel en lui remettant un compte-rendu comportant les informations manquantes, ce qui clôturera la signalisation</a:t>
            </a:r>
          </a:p>
          <a:p>
            <a:pPr marL="0" lvl="3" indent="0">
              <a:buNone/>
            </a:pPr>
            <a:endParaRPr lang="fr-FR" sz="1200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4294967295"/>
          </p:nvPr>
        </p:nvSpPr>
        <p:spPr>
          <a:xfrm>
            <a:off x="7956376" y="4724891"/>
            <a:ext cx="669003" cy="365125"/>
          </a:xfrm>
        </p:spPr>
        <p:txBody>
          <a:bodyPr/>
          <a:lstStyle/>
          <a:p>
            <a:fld id="{DBAD5F93-8DDF-470E-A01C-9F6ED253AE24}" type="datetime1">
              <a:rPr lang="fr-FR" smtClean="0"/>
              <a:t>07/10/2019</a:t>
            </a:fld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8637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195486"/>
            <a:ext cx="7776864" cy="580500"/>
          </a:xfrm>
        </p:spPr>
        <p:txBody>
          <a:bodyPr/>
          <a:lstStyle/>
          <a:p>
            <a:r>
              <a:rPr lang="fr-FR" dirty="0"/>
              <a:t>FORMAT email normé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idx="15"/>
          </p:nvPr>
        </p:nvSpPr>
        <p:spPr>
          <a:xfrm>
            <a:off x="539552" y="699542"/>
            <a:ext cx="7777114" cy="3186113"/>
          </a:xfrm>
        </p:spPr>
        <p:txBody>
          <a:bodyPr/>
          <a:lstStyle/>
          <a:p>
            <a:pPr lvl="3"/>
            <a:endParaRPr lang="fr-FR" sz="800" dirty="0"/>
          </a:p>
          <a:p>
            <a:pPr lvl="1"/>
            <a:r>
              <a:rPr lang="fr-FR" sz="1200" dirty="0"/>
              <a:t>OBJET </a:t>
            </a:r>
          </a:p>
          <a:p>
            <a:pPr lvl="3"/>
            <a:r>
              <a:rPr lang="fr-FR" sz="1200" dirty="0"/>
              <a:t>« ARTICLE 22 : Demande d’ouverture de signalisation JJ/MM/AAAA HH:MM:SS » </a:t>
            </a:r>
          </a:p>
          <a:p>
            <a:pPr lvl="3"/>
            <a:endParaRPr lang="fr-FR" sz="1200" dirty="0"/>
          </a:p>
          <a:p>
            <a:pPr lvl="1"/>
            <a:r>
              <a:rPr lang="fr-FR" sz="1200" dirty="0"/>
              <a:t>CORPS de l’Email : </a:t>
            </a:r>
            <a:r>
              <a:rPr lang="fr-FR" sz="1200" dirty="0">
                <a:solidFill>
                  <a:srgbClr val="FF0000"/>
                </a:solidFill>
              </a:rPr>
              <a:t>mettre en rouge les informations manquantes</a:t>
            </a:r>
          </a:p>
          <a:p>
            <a:pPr lvl="3"/>
            <a:r>
              <a:rPr lang="fr-FR" sz="1200" dirty="0"/>
              <a:t>Date de la demande : JJ/MM/AAAA HH:MM:SS</a:t>
            </a:r>
          </a:p>
          <a:p>
            <a:pPr lvl="3"/>
            <a:r>
              <a:rPr lang="fr-FR" sz="1200" dirty="0"/>
              <a:t>PRDM</a:t>
            </a:r>
          </a:p>
          <a:p>
            <a:pPr lvl="3"/>
            <a:r>
              <a:rPr lang="fr-FR" sz="1200" dirty="0"/>
              <a:t>PM</a:t>
            </a:r>
          </a:p>
          <a:p>
            <a:pPr lvl="3"/>
            <a:r>
              <a:rPr lang="fr-FR" sz="1200" dirty="0"/>
              <a:t>PMT</a:t>
            </a:r>
          </a:p>
          <a:p>
            <a:pPr lvl="3"/>
            <a:r>
              <a:rPr lang="fr-FR" sz="1200" dirty="0"/>
              <a:t>Adresse</a:t>
            </a:r>
          </a:p>
          <a:p>
            <a:pPr lvl="3"/>
            <a:r>
              <a:rPr lang="fr-FR" sz="1200" dirty="0"/>
              <a:t>Coordonnées géographiques de l’immeuble</a:t>
            </a:r>
          </a:p>
          <a:p>
            <a:pPr lvl="3"/>
            <a:r>
              <a:rPr lang="fr-FR" sz="1200" dirty="0"/>
              <a:t>Id immeuble</a:t>
            </a:r>
          </a:p>
          <a:p>
            <a:pPr lvl="3"/>
            <a:r>
              <a:rPr lang="fr-FR" sz="1200" dirty="0"/>
              <a:t>Bâtiment</a:t>
            </a:r>
          </a:p>
          <a:p>
            <a:pPr lvl="3"/>
            <a:r>
              <a:rPr lang="fr-FR" sz="1200" dirty="0"/>
              <a:t>Escalier</a:t>
            </a:r>
          </a:p>
          <a:p>
            <a:pPr lvl="3"/>
            <a:r>
              <a:rPr lang="fr-FR" sz="1200" dirty="0"/>
              <a:t>Etage</a:t>
            </a:r>
          </a:p>
          <a:p>
            <a:pPr lvl="3"/>
            <a:r>
              <a:rPr lang="fr-FR" sz="1200" dirty="0"/>
              <a:t>PBO</a:t>
            </a:r>
          </a:p>
          <a:p>
            <a:pPr lvl="3"/>
            <a:r>
              <a:rPr lang="fr-FR" sz="1200" dirty="0"/>
              <a:t>Localisation du local</a:t>
            </a:r>
          </a:p>
          <a:p>
            <a:pPr lvl="3"/>
            <a:r>
              <a:rPr lang="fr-FR" sz="1200" dirty="0"/>
              <a:t>Référence de prise</a:t>
            </a:r>
          </a:p>
          <a:p>
            <a:pPr lvl="3"/>
            <a:r>
              <a:rPr lang="fr-FR" sz="1200" dirty="0"/>
              <a:t>Statut de la prise</a:t>
            </a:r>
          </a:p>
          <a:p>
            <a:pPr lvl="3"/>
            <a:endParaRPr lang="fr-FR" sz="1200" dirty="0"/>
          </a:p>
          <a:p>
            <a:pPr lvl="1"/>
            <a:r>
              <a:rPr lang="fr-FR" sz="1200" dirty="0"/>
              <a:t>Pièce jointe</a:t>
            </a:r>
          </a:p>
          <a:p>
            <a:pPr lvl="3"/>
            <a:r>
              <a:rPr lang="fr-FR" sz="1200" dirty="0"/>
              <a:t>Impression d’écran consulté sur le WS Maia afin de montrer toute(s) information(s) manquante(s)</a:t>
            </a:r>
          </a:p>
          <a:p>
            <a:pPr marL="0" lvl="3" indent="0">
              <a:buNone/>
            </a:pPr>
            <a:endParaRPr lang="fr-FR" altLang="fr-FR" sz="1200" dirty="0">
              <a:solidFill>
                <a:srgbClr val="000000"/>
              </a:solidFill>
              <a:cs typeface="Segoe UI" panose="020B0502040204020203" pitchFamily="34" charset="0"/>
            </a:endParaRPr>
          </a:p>
          <a:p>
            <a:pPr lvl="3"/>
            <a:endParaRPr lang="fr-FR" altLang="fr-FR" sz="1200" dirty="0">
              <a:solidFill>
                <a:srgbClr val="000000"/>
              </a:solidFill>
              <a:cs typeface="Segoe UI" panose="020B0502040204020203" pitchFamily="34" charset="0"/>
            </a:endParaRPr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4294967295"/>
          </p:nvPr>
        </p:nvSpPr>
        <p:spPr>
          <a:xfrm>
            <a:off x="7956376" y="4724891"/>
            <a:ext cx="669003" cy="365125"/>
          </a:xfrm>
        </p:spPr>
        <p:txBody>
          <a:bodyPr/>
          <a:lstStyle/>
          <a:p>
            <a:fld id="{DBAD5F93-8DDF-470E-A01C-9F6ED253AE24}" type="datetime1">
              <a:rPr lang="fr-FR" smtClean="0"/>
              <a:t>07/10/2019</a:t>
            </a:fld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1872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emplate_SFR_16-9">
  <a:themeElements>
    <a:clrScheme name="SFR">
      <a:dk1>
        <a:srgbClr val="000000"/>
      </a:dk1>
      <a:lt1>
        <a:srgbClr val="FFFFFF"/>
      </a:lt1>
      <a:dk2>
        <a:srgbClr val="99999A"/>
      </a:dk2>
      <a:lt2>
        <a:srgbClr val="C8C8C8"/>
      </a:lt2>
      <a:accent1>
        <a:srgbClr val="E20613"/>
      </a:accent1>
      <a:accent2>
        <a:srgbClr val="AB004F"/>
      </a:accent2>
      <a:accent3>
        <a:srgbClr val="D0009E"/>
      </a:accent3>
      <a:accent4>
        <a:srgbClr val="009877"/>
      </a:accent4>
      <a:accent5>
        <a:srgbClr val="9F26B5"/>
      </a:accent5>
      <a:accent6>
        <a:srgbClr val="99999A"/>
      </a:accent6>
      <a:hlink>
        <a:srgbClr val="000000"/>
      </a:hlink>
      <a:folHlink>
        <a:srgbClr val="000000"/>
      </a:folHlink>
    </a:clrScheme>
    <a:fontScheme name="SFR">
      <a:majorFont>
        <a:latin typeface="SFR Black"/>
        <a:ea typeface=""/>
        <a:cs typeface=""/>
      </a:majorFont>
      <a:minorFont>
        <a:latin typeface="SF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_SFR_16-9" id="{1DF87F87-202A-4E33-ACD8-4FC0466CD821}" vid="{FB44AE0C-EB7F-4B71-AAC0-AB66DEF694E2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733FBA34BFB04187B09FE00D26CAE5" ma:contentTypeVersion="1" ma:contentTypeDescription="Crée un document." ma:contentTypeScope="" ma:versionID="219f4095a6c925e48fc0eca599e144b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fe331b061e72866024fe28ebad680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8142D83-C423-44EC-B789-C8D3FE23724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A28178-9F75-4910-BBB5-C80340A555C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D03BB93-B70D-4B50-B667-4F7E696D75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Template_SFR_16-9</Template>
  <TotalTime>512</TotalTime>
  <Words>49</Words>
  <Application>Microsoft Office PowerPoint</Application>
  <PresentationFormat>Affichage à l'écran (16:9)</PresentationFormat>
  <Paragraphs>46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SFR</vt:lpstr>
      <vt:lpstr>SFR Black</vt:lpstr>
      <vt:lpstr>Wingdings</vt:lpstr>
      <vt:lpstr>Template_SFR_16-9</vt:lpstr>
      <vt:lpstr>Annexe 13.1</vt:lpstr>
      <vt:lpstr>PROCESSUS  </vt:lpstr>
      <vt:lpstr>FORMAT email normé</vt:lpstr>
    </vt:vector>
  </TitlesOfParts>
  <Manager>SFR</Manager>
  <Company>SFR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Diminuer / Augmenter  le niveau de TEXTE</dc:title>
  <dc:subject>SFR</dc:subject>
  <dc:creator>Marc VARACHAUD</dc:creator>
  <cp:lastModifiedBy>BRIANCEAU, Sabine</cp:lastModifiedBy>
  <cp:revision>150</cp:revision>
  <dcterms:created xsi:type="dcterms:W3CDTF">2016-02-01T14:03:31Z</dcterms:created>
  <dcterms:modified xsi:type="dcterms:W3CDTF">2019-10-07T12:04:05Z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0x010100BB733FBA34BFB04187B09FE00D26CAE5</vt:lpwstr>
  </property>
</Properties>
</file>